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1520488" cy="115204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C0419E-94F4-4B3B-A3B7-E58CBE93F6DD}" v="14" dt="2025-07-07T17:45:00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7" d="100"/>
          <a:sy n="47" d="100"/>
        </p:scale>
        <p:origin x="1845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tiello de Obeso, Santiago" userId="b4fc0b8e-1f0e-417a-8aad-015961d2398a" providerId="ADAL" clId="{CB8A0CD4-488C-4A1D-9F26-FEF5E6D3C711}"/>
    <pc:docChg chg="custSel modSld modMainMaster">
      <pc:chgData name="Castiello de Obeso, Santiago" userId="b4fc0b8e-1f0e-417a-8aad-015961d2398a" providerId="ADAL" clId="{CB8A0CD4-488C-4A1D-9F26-FEF5E6D3C711}" dt="2025-01-20T23:37:30.673" v="374" actId="20577"/>
      <pc:docMkLst>
        <pc:docMk/>
      </pc:docMkLst>
      <pc:sldChg chg="addSp delSp modSp mod">
        <pc:chgData name="Castiello de Obeso, Santiago" userId="b4fc0b8e-1f0e-417a-8aad-015961d2398a" providerId="ADAL" clId="{CB8A0CD4-488C-4A1D-9F26-FEF5E6D3C711}" dt="2025-01-20T23:37:30.673" v="374" actId="20577"/>
        <pc:sldMkLst>
          <pc:docMk/>
          <pc:sldMk cId="3107942883" sldId="256"/>
        </pc:sldMkLst>
      </pc:sldChg>
      <pc:sldMasterChg chg="modSp modSldLayout">
        <pc:chgData name="Castiello de Obeso, Santiago" userId="b4fc0b8e-1f0e-417a-8aad-015961d2398a" providerId="ADAL" clId="{CB8A0CD4-488C-4A1D-9F26-FEF5E6D3C711}" dt="2025-01-20T22:07:11.622" v="0"/>
        <pc:sldMasterMkLst>
          <pc:docMk/>
          <pc:sldMasterMk cId="2266193178" sldId="2147483648"/>
        </pc:sldMasterMkLst>
        <pc:sldLayoutChg chg="modSp">
          <pc:chgData name="Castiello de Obeso, Santiago" userId="b4fc0b8e-1f0e-417a-8aad-015961d2398a" providerId="ADAL" clId="{CB8A0CD4-488C-4A1D-9F26-FEF5E6D3C711}" dt="2025-01-20T22:07:11.622" v="0"/>
          <pc:sldLayoutMkLst>
            <pc:docMk/>
            <pc:sldMasterMk cId="2266193178" sldId="2147483648"/>
            <pc:sldLayoutMk cId="3975300241" sldId="2147483649"/>
          </pc:sldLayoutMkLst>
        </pc:sldLayoutChg>
        <pc:sldLayoutChg chg="modSp">
          <pc:chgData name="Castiello de Obeso, Santiago" userId="b4fc0b8e-1f0e-417a-8aad-015961d2398a" providerId="ADAL" clId="{CB8A0CD4-488C-4A1D-9F26-FEF5E6D3C711}" dt="2025-01-20T22:07:11.622" v="0"/>
          <pc:sldLayoutMkLst>
            <pc:docMk/>
            <pc:sldMasterMk cId="2266193178" sldId="2147483648"/>
            <pc:sldLayoutMk cId="643109489" sldId="2147483651"/>
          </pc:sldLayoutMkLst>
        </pc:sldLayoutChg>
        <pc:sldLayoutChg chg="modSp">
          <pc:chgData name="Castiello de Obeso, Santiago" userId="b4fc0b8e-1f0e-417a-8aad-015961d2398a" providerId="ADAL" clId="{CB8A0CD4-488C-4A1D-9F26-FEF5E6D3C711}" dt="2025-01-20T22:07:11.622" v="0"/>
          <pc:sldLayoutMkLst>
            <pc:docMk/>
            <pc:sldMasterMk cId="2266193178" sldId="2147483648"/>
            <pc:sldLayoutMk cId="18283175" sldId="2147483652"/>
          </pc:sldLayoutMkLst>
        </pc:sldLayoutChg>
        <pc:sldLayoutChg chg="modSp">
          <pc:chgData name="Castiello de Obeso, Santiago" userId="b4fc0b8e-1f0e-417a-8aad-015961d2398a" providerId="ADAL" clId="{CB8A0CD4-488C-4A1D-9F26-FEF5E6D3C711}" dt="2025-01-20T22:07:11.622" v="0"/>
          <pc:sldLayoutMkLst>
            <pc:docMk/>
            <pc:sldMasterMk cId="2266193178" sldId="2147483648"/>
            <pc:sldLayoutMk cId="2756398249" sldId="2147483653"/>
          </pc:sldLayoutMkLst>
        </pc:sldLayoutChg>
        <pc:sldLayoutChg chg="modSp">
          <pc:chgData name="Castiello de Obeso, Santiago" userId="b4fc0b8e-1f0e-417a-8aad-015961d2398a" providerId="ADAL" clId="{CB8A0CD4-488C-4A1D-9F26-FEF5E6D3C711}" dt="2025-01-20T22:07:11.622" v="0"/>
          <pc:sldLayoutMkLst>
            <pc:docMk/>
            <pc:sldMasterMk cId="2266193178" sldId="2147483648"/>
            <pc:sldLayoutMk cId="2410707832" sldId="2147483656"/>
          </pc:sldLayoutMkLst>
        </pc:sldLayoutChg>
        <pc:sldLayoutChg chg="modSp">
          <pc:chgData name="Castiello de Obeso, Santiago" userId="b4fc0b8e-1f0e-417a-8aad-015961d2398a" providerId="ADAL" clId="{CB8A0CD4-488C-4A1D-9F26-FEF5E6D3C711}" dt="2025-01-20T22:07:11.622" v="0"/>
          <pc:sldLayoutMkLst>
            <pc:docMk/>
            <pc:sldMasterMk cId="2266193178" sldId="2147483648"/>
            <pc:sldLayoutMk cId="1462260300" sldId="2147483657"/>
          </pc:sldLayoutMkLst>
        </pc:sldLayoutChg>
        <pc:sldLayoutChg chg="modSp">
          <pc:chgData name="Castiello de Obeso, Santiago" userId="b4fc0b8e-1f0e-417a-8aad-015961d2398a" providerId="ADAL" clId="{CB8A0CD4-488C-4A1D-9F26-FEF5E6D3C711}" dt="2025-01-20T22:07:11.622" v="0"/>
          <pc:sldLayoutMkLst>
            <pc:docMk/>
            <pc:sldMasterMk cId="2266193178" sldId="2147483648"/>
            <pc:sldLayoutMk cId="610023240" sldId="2147483659"/>
          </pc:sldLayoutMkLst>
        </pc:sldLayoutChg>
      </pc:sldMasterChg>
    </pc:docChg>
  </pc:docChgLst>
  <pc:docChgLst>
    <pc:chgData name="Castiello de Obeso, Santiago" userId="b4fc0b8e-1f0e-417a-8aad-015961d2398a" providerId="ADAL" clId="{01C64526-9270-44FB-9523-5D72BDF1D2FC}"/>
    <pc:docChg chg="undo custSel addSld modSld">
      <pc:chgData name="Castiello de Obeso, Santiago" userId="b4fc0b8e-1f0e-417a-8aad-015961d2398a" providerId="ADAL" clId="{01C64526-9270-44FB-9523-5D72BDF1D2FC}" dt="2024-03-23T02:37:37.784" v="956" actId="21"/>
      <pc:docMkLst>
        <pc:docMk/>
      </pc:docMkLst>
      <pc:sldChg chg="addSp delSp modSp new mod">
        <pc:chgData name="Castiello de Obeso, Santiago" userId="b4fc0b8e-1f0e-417a-8aad-015961d2398a" providerId="ADAL" clId="{01C64526-9270-44FB-9523-5D72BDF1D2FC}" dt="2024-03-23T02:37:37.784" v="956" actId="21"/>
        <pc:sldMkLst>
          <pc:docMk/>
          <pc:sldMk cId="3107942883" sldId="256"/>
        </pc:sldMkLst>
      </pc:sldChg>
    </pc:docChg>
  </pc:docChgLst>
  <pc:docChgLst>
    <pc:chgData name="Castiello de Obeso, Santiago" userId="b4fc0b8e-1f0e-417a-8aad-015961d2398a" providerId="ADAL" clId="{47C0419E-94F4-4B3B-A3B7-E58CBE93F6DD}"/>
    <pc:docChg chg="undo custSel addSld modSld">
      <pc:chgData name="Castiello de Obeso, Santiago" userId="b4fc0b8e-1f0e-417a-8aad-015961d2398a" providerId="ADAL" clId="{47C0419E-94F4-4B3B-A3B7-E58CBE93F6DD}" dt="2025-07-07T17:45:01.888" v="317" actId="21"/>
      <pc:docMkLst>
        <pc:docMk/>
      </pc:docMkLst>
      <pc:sldChg chg="addSp delSp mod">
        <pc:chgData name="Castiello de Obeso, Santiago" userId="b4fc0b8e-1f0e-417a-8aad-015961d2398a" providerId="ADAL" clId="{47C0419E-94F4-4B3B-A3B7-E58CBE93F6DD}" dt="2025-07-07T17:36:05.417" v="1" actId="22"/>
        <pc:sldMkLst>
          <pc:docMk/>
          <pc:sldMk cId="3107942883" sldId="256"/>
        </pc:sldMkLst>
        <pc:spChg chg="add del">
          <ac:chgData name="Castiello de Obeso, Santiago" userId="b4fc0b8e-1f0e-417a-8aad-015961d2398a" providerId="ADAL" clId="{47C0419E-94F4-4B3B-A3B7-E58CBE93F6DD}" dt="2025-07-07T17:36:05.417" v="1" actId="22"/>
          <ac:spMkLst>
            <pc:docMk/>
            <pc:sldMk cId="3107942883" sldId="256"/>
            <ac:spMk id="24" creationId="{9CE2DD2A-F5D5-A2A4-3261-52F8F4A0EDEC}"/>
          </ac:spMkLst>
        </pc:spChg>
      </pc:sldChg>
      <pc:sldChg chg="addSp delSp modSp add mod">
        <pc:chgData name="Castiello de Obeso, Santiago" userId="b4fc0b8e-1f0e-417a-8aad-015961d2398a" providerId="ADAL" clId="{47C0419E-94F4-4B3B-A3B7-E58CBE93F6DD}" dt="2025-07-07T17:45:01.888" v="317" actId="21"/>
        <pc:sldMkLst>
          <pc:docMk/>
          <pc:sldMk cId="2133495169" sldId="257"/>
        </pc:sldMkLst>
        <pc:spChg chg="del">
          <ac:chgData name="Castiello de Obeso, Santiago" userId="b4fc0b8e-1f0e-417a-8aad-015961d2398a" providerId="ADAL" clId="{47C0419E-94F4-4B3B-A3B7-E58CBE93F6DD}" dt="2025-07-07T17:36:18.684" v="3" actId="478"/>
          <ac:spMkLst>
            <pc:docMk/>
            <pc:sldMk cId="2133495169" sldId="257"/>
            <ac:spMk id="2" creationId="{2806AD0D-FA3A-8F7C-D317-B7D699272FC6}"/>
          </ac:spMkLst>
        </pc:spChg>
        <pc:spChg chg="del">
          <ac:chgData name="Castiello de Obeso, Santiago" userId="b4fc0b8e-1f0e-417a-8aad-015961d2398a" providerId="ADAL" clId="{47C0419E-94F4-4B3B-A3B7-E58CBE93F6DD}" dt="2025-07-07T17:36:18.684" v="3" actId="478"/>
          <ac:spMkLst>
            <pc:docMk/>
            <pc:sldMk cId="2133495169" sldId="257"/>
            <ac:spMk id="3" creationId="{5A6A92AD-9477-C1CE-BEAF-5428EFDC214B}"/>
          </ac:spMkLst>
        </pc:spChg>
        <pc:spChg chg="del">
          <ac:chgData name="Castiello de Obeso, Santiago" userId="b4fc0b8e-1f0e-417a-8aad-015961d2398a" providerId="ADAL" clId="{47C0419E-94F4-4B3B-A3B7-E58CBE93F6DD}" dt="2025-07-07T17:36:18.684" v="3" actId="478"/>
          <ac:spMkLst>
            <pc:docMk/>
            <pc:sldMk cId="2133495169" sldId="257"/>
            <ac:spMk id="4" creationId="{D6E05746-CC28-AE5E-BCB0-2681C8F06650}"/>
          </ac:spMkLst>
        </pc:spChg>
        <pc:spChg chg="add mod">
          <ac:chgData name="Castiello de Obeso, Santiago" userId="b4fc0b8e-1f0e-417a-8aad-015961d2398a" providerId="ADAL" clId="{47C0419E-94F4-4B3B-A3B7-E58CBE93F6DD}" dt="2025-07-07T17:36:51.848" v="4"/>
          <ac:spMkLst>
            <pc:docMk/>
            <pc:sldMk cId="2133495169" sldId="257"/>
            <ac:spMk id="9" creationId="{E5E54244-4E4A-5F79-368E-9A1B72634C3A}"/>
          </ac:spMkLst>
        </pc:spChg>
        <pc:spChg chg="del">
          <ac:chgData name="Castiello de Obeso, Santiago" userId="b4fc0b8e-1f0e-417a-8aad-015961d2398a" providerId="ADAL" clId="{47C0419E-94F4-4B3B-A3B7-E58CBE93F6DD}" dt="2025-07-07T17:36:18.684" v="3" actId="478"/>
          <ac:spMkLst>
            <pc:docMk/>
            <pc:sldMk cId="2133495169" sldId="257"/>
            <ac:spMk id="10" creationId="{E70232B4-9DE5-C516-F5CF-82999AF07B64}"/>
          </ac:spMkLst>
        </pc:spChg>
        <pc:spChg chg="del">
          <ac:chgData name="Castiello de Obeso, Santiago" userId="b4fc0b8e-1f0e-417a-8aad-015961d2398a" providerId="ADAL" clId="{47C0419E-94F4-4B3B-A3B7-E58CBE93F6DD}" dt="2025-07-07T17:36:18.684" v="3" actId="478"/>
          <ac:spMkLst>
            <pc:docMk/>
            <pc:sldMk cId="2133495169" sldId="257"/>
            <ac:spMk id="15" creationId="{107CA3DF-ACE3-9BA1-0AEA-F7BC54E01427}"/>
          </ac:spMkLst>
        </pc:spChg>
        <pc:spChg chg="add mod">
          <ac:chgData name="Castiello de Obeso, Santiago" userId="b4fc0b8e-1f0e-417a-8aad-015961d2398a" providerId="ADAL" clId="{47C0419E-94F4-4B3B-A3B7-E58CBE93F6DD}" dt="2025-07-07T17:36:51.848" v="4"/>
          <ac:spMkLst>
            <pc:docMk/>
            <pc:sldMk cId="2133495169" sldId="257"/>
            <ac:spMk id="24" creationId="{A30E84A2-7B8D-F67B-DA39-5A5FA7FA8BBF}"/>
          </ac:spMkLst>
        </pc:spChg>
        <pc:spChg chg="add mod">
          <ac:chgData name="Castiello de Obeso, Santiago" userId="b4fc0b8e-1f0e-417a-8aad-015961d2398a" providerId="ADAL" clId="{47C0419E-94F4-4B3B-A3B7-E58CBE93F6DD}" dt="2025-07-07T17:36:51.848" v="4"/>
          <ac:spMkLst>
            <pc:docMk/>
            <pc:sldMk cId="2133495169" sldId="257"/>
            <ac:spMk id="44" creationId="{326E88E5-9C57-4706-8FA2-B2165D9A4294}"/>
          </ac:spMkLst>
        </pc:spChg>
        <pc:spChg chg="add mod">
          <ac:chgData name="Castiello de Obeso, Santiago" userId="b4fc0b8e-1f0e-417a-8aad-015961d2398a" providerId="ADAL" clId="{47C0419E-94F4-4B3B-A3B7-E58CBE93F6DD}" dt="2025-07-07T17:36:51.848" v="4"/>
          <ac:spMkLst>
            <pc:docMk/>
            <pc:sldMk cId="2133495169" sldId="257"/>
            <ac:spMk id="45" creationId="{9A04465C-FE8E-FD95-9F98-47D7FEF6AD20}"/>
          </ac:spMkLst>
        </pc:spChg>
        <pc:spChg chg="add mod">
          <ac:chgData name="Castiello de Obeso, Santiago" userId="b4fc0b8e-1f0e-417a-8aad-015961d2398a" providerId="ADAL" clId="{47C0419E-94F4-4B3B-A3B7-E58CBE93F6DD}" dt="2025-07-07T17:36:51.848" v="4"/>
          <ac:spMkLst>
            <pc:docMk/>
            <pc:sldMk cId="2133495169" sldId="257"/>
            <ac:spMk id="46" creationId="{69934A2C-3C09-79FE-F236-30E0510CE1D2}"/>
          </ac:spMkLst>
        </pc:spChg>
        <pc:spChg chg="add mod">
          <ac:chgData name="Castiello de Obeso, Santiago" userId="b4fc0b8e-1f0e-417a-8aad-015961d2398a" providerId="ADAL" clId="{47C0419E-94F4-4B3B-A3B7-E58CBE93F6DD}" dt="2025-07-07T17:36:51.848" v="4"/>
          <ac:spMkLst>
            <pc:docMk/>
            <pc:sldMk cId="2133495169" sldId="257"/>
            <ac:spMk id="64" creationId="{230C1C97-89C8-ABD7-5ACE-D5F858DE12D1}"/>
          </ac:spMkLst>
        </pc:spChg>
        <pc:spChg chg="add mod">
          <ac:chgData name="Castiello de Obeso, Santiago" userId="b4fc0b8e-1f0e-417a-8aad-015961d2398a" providerId="ADAL" clId="{47C0419E-94F4-4B3B-A3B7-E58CBE93F6DD}" dt="2025-07-07T17:36:51.848" v="4"/>
          <ac:spMkLst>
            <pc:docMk/>
            <pc:sldMk cId="2133495169" sldId="257"/>
            <ac:spMk id="65" creationId="{E6E301A5-442F-9A69-BF4C-499161F65CB9}"/>
          </ac:spMkLst>
        </pc:spChg>
        <pc:spChg chg="add mod">
          <ac:chgData name="Castiello de Obeso, Santiago" userId="b4fc0b8e-1f0e-417a-8aad-015961d2398a" providerId="ADAL" clId="{47C0419E-94F4-4B3B-A3B7-E58CBE93F6DD}" dt="2025-07-07T17:36:51.848" v="4"/>
          <ac:spMkLst>
            <pc:docMk/>
            <pc:sldMk cId="2133495169" sldId="257"/>
            <ac:spMk id="67" creationId="{F57EEC27-C6C8-B4EE-D9FF-8BCFD86EFD60}"/>
          </ac:spMkLst>
        </pc:spChg>
        <pc:spChg chg="add mod">
          <ac:chgData name="Castiello de Obeso, Santiago" userId="b4fc0b8e-1f0e-417a-8aad-015961d2398a" providerId="ADAL" clId="{47C0419E-94F4-4B3B-A3B7-E58CBE93F6DD}" dt="2025-07-07T17:36:51.848" v="4"/>
          <ac:spMkLst>
            <pc:docMk/>
            <pc:sldMk cId="2133495169" sldId="257"/>
            <ac:spMk id="72" creationId="{02DF2E4C-B81A-81DF-BD62-569A8813221E}"/>
          </ac:spMkLst>
        </pc:spChg>
        <pc:spChg chg="add mod">
          <ac:chgData name="Castiello de Obeso, Santiago" userId="b4fc0b8e-1f0e-417a-8aad-015961d2398a" providerId="ADAL" clId="{47C0419E-94F4-4B3B-A3B7-E58CBE93F6DD}" dt="2025-07-07T17:37:20.419" v="5"/>
          <ac:spMkLst>
            <pc:docMk/>
            <pc:sldMk cId="2133495169" sldId="257"/>
            <ac:spMk id="81" creationId="{363A3CBF-4001-0BBA-9B3E-06474BE97343}"/>
          </ac:spMkLst>
        </pc:spChg>
        <pc:spChg chg="del">
          <ac:chgData name="Castiello de Obeso, Santiago" userId="b4fc0b8e-1f0e-417a-8aad-015961d2398a" providerId="ADAL" clId="{47C0419E-94F4-4B3B-A3B7-E58CBE93F6DD}" dt="2025-07-07T17:36:18.684" v="3" actId="478"/>
          <ac:spMkLst>
            <pc:docMk/>
            <pc:sldMk cId="2133495169" sldId="257"/>
            <ac:spMk id="82" creationId="{31963097-7143-F5EE-91C6-68BF251C9ED8}"/>
          </ac:spMkLst>
        </pc:spChg>
        <pc:spChg chg="add mod">
          <ac:chgData name="Castiello de Obeso, Santiago" userId="b4fc0b8e-1f0e-417a-8aad-015961d2398a" providerId="ADAL" clId="{47C0419E-94F4-4B3B-A3B7-E58CBE93F6DD}" dt="2025-07-07T17:37:20.419" v="5"/>
          <ac:spMkLst>
            <pc:docMk/>
            <pc:sldMk cId="2133495169" sldId="257"/>
            <ac:spMk id="83" creationId="{2FA6E387-FC3F-D05D-F69C-8335E2B1BD14}"/>
          </ac:spMkLst>
        </pc:spChg>
        <pc:spChg chg="add mod">
          <ac:chgData name="Castiello de Obeso, Santiago" userId="b4fc0b8e-1f0e-417a-8aad-015961d2398a" providerId="ADAL" clId="{47C0419E-94F4-4B3B-A3B7-E58CBE93F6DD}" dt="2025-07-07T17:37:20.419" v="5"/>
          <ac:spMkLst>
            <pc:docMk/>
            <pc:sldMk cId="2133495169" sldId="257"/>
            <ac:spMk id="92" creationId="{3A2335BD-8C22-8694-BCD2-9885DEDBC6EE}"/>
          </ac:spMkLst>
        </pc:spChg>
        <pc:spChg chg="add del mod">
          <ac:chgData name="Castiello de Obeso, Santiago" userId="b4fc0b8e-1f0e-417a-8aad-015961d2398a" providerId="ADAL" clId="{47C0419E-94F4-4B3B-A3B7-E58CBE93F6DD}" dt="2025-07-07T17:37:47.503" v="8" actId="478"/>
          <ac:spMkLst>
            <pc:docMk/>
            <pc:sldMk cId="2133495169" sldId="257"/>
            <ac:spMk id="97" creationId="{8656A898-86DC-7F34-3941-E88BD77D51F7}"/>
          </ac:spMkLst>
        </pc:spChg>
        <pc:spChg chg="add del mod">
          <ac:chgData name="Castiello de Obeso, Santiago" userId="b4fc0b8e-1f0e-417a-8aad-015961d2398a" providerId="ADAL" clId="{47C0419E-94F4-4B3B-A3B7-E58CBE93F6DD}" dt="2025-07-07T17:37:47.503" v="8" actId="478"/>
          <ac:spMkLst>
            <pc:docMk/>
            <pc:sldMk cId="2133495169" sldId="257"/>
            <ac:spMk id="98" creationId="{BF92A85F-F8BD-F639-709F-D983E39C0650}"/>
          </ac:spMkLst>
        </pc:spChg>
        <pc:spChg chg="add del mod">
          <ac:chgData name="Castiello de Obeso, Santiago" userId="b4fc0b8e-1f0e-417a-8aad-015961d2398a" providerId="ADAL" clId="{47C0419E-94F4-4B3B-A3B7-E58CBE93F6DD}" dt="2025-07-07T17:37:47.503" v="8" actId="478"/>
          <ac:spMkLst>
            <pc:docMk/>
            <pc:sldMk cId="2133495169" sldId="257"/>
            <ac:spMk id="107" creationId="{1867B0BE-9566-05B9-6E6A-1C28DD4C4F9A}"/>
          </ac:spMkLst>
        </pc:spChg>
        <pc:spChg chg="add mod">
          <ac:chgData name="Castiello de Obeso, Santiago" userId="b4fc0b8e-1f0e-417a-8aad-015961d2398a" providerId="ADAL" clId="{47C0419E-94F4-4B3B-A3B7-E58CBE93F6DD}" dt="2025-07-07T17:44:54.251" v="315" actId="1036"/>
          <ac:spMkLst>
            <pc:docMk/>
            <pc:sldMk cId="2133495169" sldId="257"/>
            <ac:spMk id="112" creationId="{690540AF-8CF8-27F0-2B0A-EDAFFBB85252}"/>
          </ac:spMkLst>
        </pc:spChg>
        <pc:spChg chg="add del mod">
          <ac:chgData name="Castiello de Obeso, Santiago" userId="b4fc0b8e-1f0e-417a-8aad-015961d2398a" providerId="ADAL" clId="{47C0419E-94F4-4B3B-A3B7-E58CBE93F6DD}" dt="2025-07-07T17:40:07.897" v="129" actId="478"/>
          <ac:spMkLst>
            <pc:docMk/>
            <pc:sldMk cId="2133495169" sldId="257"/>
            <ac:spMk id="129" creationId="{A392CF5D-69A2-6DA7-A099-A2DDAE130FF4}"/>
          </ac:spMkLst>
        </pc:spChg>
        <pc:spChg chg="add mod">
          <ac:chgData name="Castiello de Obeso, Santiago" userId="b4fc0b8e-1f0e-417a-8aad-015961d2398a" providerId="ADAL" clId="{47C0419E-94F4-4B3B-A3B7-E58CBE93F6DD}" dt="2025-07-07T17:44:46.271" v="313" actId="1035"/>
          <ac:spMkLst>
            <pc:docMk/>
            <pc:sldMk cId="2133495169" sldId="257"/>
            <ac:spMk id="130" creationId="{350C2E66-C2A6-84ED-2FD5-F7B991CEC9D9}"/>
          </ac:spMkLst>
        </pc:spChg>
        <pc:spChg chg="add mod">
          <ac:chgData name="Castiello de Obeso, Santiago" userId="b4fc0b8e-1f0e-417a-8aad-015961d2398a" providerId="ADAL" clId="{47C0419E-94F4-4B3B-A3B7-E58CBE93F6DD}" dt="2025-07-07T17:44:46.271" v="313" actId="1035"/>
          <ac:spMkLst>
            <pc:docMk/>
            <pc:sldMk cId="2133495169" sldId="257"/>
            <ac:spMk id="131" creationId="{AC3F4449-3D64-99E7-4042-218F87BEC683}"/>
          </ac:spMkLst>
        </pc:spChg>
        <pc:spChg chg="add mod">
          <ac:chgData name="Castiello de Obeso, Santiago" userId="b4fc0b8e-1f0e-417a-8aad-015961d2398a" providerId="ADAL" clId="{47C0419E-94F4-4B3B-A3B7-E58CBE93F6DD}" dt="2025-07-07T17:44:46.271" v="313" actId="1035"/>
          <ac:spMkLst>
            <pc:docMk/>
            <pc:sldMk cId="2133495169" sldId="257"/>
            <ac:spMk id="132" creationId="{DFE32B96-0BB3-1D0B-5235-EF7D21665875}"/>
          </ac:spMkLst>
        </pc:spChg>
        <pc:spChg chg="add mod">
          <ac:chgData name="Castiello de Obeso, Santiago" userId="b4fc0b8e-1f0e-417a-8aad-015961d2398a" providerId="ADAL" clId="{47C0419E-94F4-4B3B-A3B7-E58CBE93F6DD}" dt="2025-07-07T17:44:46.271" v="313" actId="1035"/>
          <ac:spMkLst>
            <pc:docMk/>
            <pc:sldMk cId="2133495169" sldId="257"/>
            <ac:spMk id="133" creationId="{63297555-A15E-C70E-9F5F-A21F5E10DE17}"/>
          </ac:spMkLst>
        </pc:spChg>
        <pc:grpChg chg="del">
          <ac:chgData name="Castiello de Obeso, Santiago" userId="b4fc0b8e-1f0e-417a-8aad-015961d2398a" providerId="ADAL" clId="{47C0419E-94F4-4B3B-A3B7-E58CBE93F6DD}" dt="2025-07-07T17:36:18.684" v="3" actId="478"/>
          <ac:grpSpMkLst>
            <pc:docMk/>
            <pc:sldMk cId="2133495169" sldId="257"/>
            <ac:grpSpMk id="78" creationId="{E7E0D999-3240-DA30-3300-9175E145D1FF}"/>
          </ac:grpSpMkLst>
        </pc:grpChg>
        <pc:grpChg chg="del">
          <ac:chgData name="Castiello de Obeso, Santiago" userId="b4fc0b8e-1f0e-417a-8aad-015961d2398a" providerId="ADAL" clId="{47C0419E-94F4-4B3B-A3B7-E58CBE93F6DD}" dt="2025-07-07T17:36:18.684" v="3" actId="478"/>
          <ac:grpSpMkLst>
            <pc:docMk/>
            <pc:sldMk cId="2133495169" sldId="257"/>
            <ac:grpSpMk id="79" creationId="{52861D9F-F458-62B3-58AC-F0890FFA7627}"/>
          </ac:grpSpMkLst>
        </pc:grpChg>
        <pc:picChg chg="add mod">
          <ac:chgData name="Castiello de Obeso, Santiago" userId="b4fc0b8e-1f0e-417a-8aad-015961d2398a" providerId="ADAL" clId="{47C0419E-94F4-4B3B-A3B7-E58CBE93F6DD}" dt="2025-07-07T17:36:51.848" v="4"/>
          <ac:picMkLst>
            <pc:docMk/>
            <pc:sldMk cId="2133495169" sldId="257"/>
            <ac:picMk id="76" creationId="{5F3A102A-0D25-0C6F-FA9C-D23AF1A9BE1A}"/>
          </ac:picMkLst>
        </pc:picChg>
        <pc:picChg chg="add mod">
          <ac:chgData name="Castiello de Obeso, Santiago" userId="b4fc0b8e-1f0e-417a-8aad-015961d2398a" providerId="ADAL" clId="{47C0419E-94F4-4B3B-A3B7-E58CBE93F6DD}" dt="2025-07-07T17:37:20.419" v="5"/>
          <ac:picMkLst>
            <pc:docMk/>
            <pc:sldMk cId="2133495169" sldId="257"/>
            <ac:picMk id="84" creationId="{656862FC-EB22-2A92-D1DE-957D0F7F1972}"/>
          </ac:picMkLst>
        </pc:picChg>
        <pc:picChg chg="add mod">
          <ac:chgData name="Castiello de Obeso, Santiago" userId="b4fc0b8e-1f0e-417a-8aad-015961d2398a" providerId="ADAL" clId="{47C0419E-94F4-4B3B-A3B7-E58CBE93F6DD}" dt="2025-07-07T17:37:20.419" v="5"/>
          <ac:picMkLst>
            <pc:docMk/>
            <pc:sldMk cId="2133495169" sldId="257"/>
            <ac:picMk id="85" creationId="{F6FAEBC6-2A80-CA6D-379B-80DC93F15B54}"/>
          </ac:picMkLst>
        </pc:picChg>
        <pc:picChg chg="add mod">
          <ac:chgData name="Castiello de Obeso, Santiago" userId="b4fc0b8e-1f0e-417a-8aad-015961d2398a" providerId="ADAL" clId="{47C0419E-94F4-4B3B-A3B7-E58CBE93F6DD}" dt="2025-07-07T17:37:20.419" v="5"/>
          <ac:picMkLst>
            <pc:docMk/>
            <pc:sldMk cId="2133495169" sldId="257"/>
            <ac:picMk id="87" creationId="{C1C82B45-2970-CF7D-7A36-09C40FAF18FA}"/>
          </ac:picMkLst>
        </pc:picChg>
        <pc:picChg chg="add mod">
          <ac:chgData name="Castiello de Obeso, Santiago" userId="b4fc0b8e-1f0e-417a-8aad-015961d2398a" providerId="ADAL" clId="{47C0419E-94F4-4B3B-A3B7-E58CBE93F6DD}" dt="2025-07-07T17:37:20.419" v="5"/>
          <ac:picMkLst>
            <pc:docMk/>
            <pc:sldMk cId="2133495169" sldId="257"/>
            <ac:picMk id="90" creationId="{CB740B0F-920B-61E4-DFA3-F35AB87185EA}"/>
          </ac:picMkLst>
        </pc:picChg>
        <pc:picChg chg="add mod">
          <ac:chgData name="Castiello de Obeso, Santiago" userId="b4fc0b8e-1f0e-417a-8aad-015961d2398a" providerId="ADAL" clId="{47C0419E-94F4-4B3B-A3B7-E58CBE93F6DD}" dt="2025-07-07T17:37:20.419" v="5"/>
          <ac:picMkLst>
            <pc:docMk/>
            <pc:sldMk cId="2133495169" sldId="257"/>
            <ac:picMk id="93" creationId="{9B26BBEB-5189-CDD4-F054-44F2B6504059}"/>
          </ac:picMkLst>
        </pc:picChg>
        <pc:picChg chg="add mod">
          <ac:chgData name="Castiello de Obeso, Santiago" userId="b4fc0b8e-1f0e-417a-8aad-015961d2398a" providerId="ADAL" clId="{47C0419E-94F4-4B3B-A3B7-E58CBE93F6DD}" dt="2025-07-07T17:37:20.419" v="5"/>
          <ac:picMkLst>
            <pc:docMk/>
            <pc:sldMk cId="2133495169" sldId="257"/>
            <ac:picMk id="94" creationId="{88DBB7D5-9B7F-33F8-104E-5232EDC659C0}"/>
          </ac:picMkLst>
        </pc:picChg>
        <pc:picChg chg="add mod">
          <ac:chgData name="Castiello de Obeso, Santiago" userId="b4fc0b8e-1f0e-417a-8aad-015961d2398a" providerId="ADAL" clId="{47C0419E-94F4-4B3B-A3B7-E58CBE93F6DD}" dt="2025-07-07T17:37:20.419" v="5"/>
          <ac:picMkLst>
            <pc:docMk/>
            <pc:sldMk cId="2133495169" sldId="257"/>
            <ac:picMk id="96" creationId="{E6E46E4E-DE12-E7FA-0DE7-1779168CB684}"/>
          </ac:picMkLst>
        </pc:picChg>
        <pc:picChg chg="add del mod">
          <ac:chgData name="Castiello de Obeso, Santiago" userId="b4fc0b8e-1f0e-417a-8aad-015961d2398a" providerId="ADAL" clId="{47C0419E-94F4-4B3B-A3B7-E58CBE93F6DD}" dt="2025-07-07T17:37:47.503" v="8" actId="478"/>
          <ac:picMkLst>
            <pc:docMk/>
            <pc:sldMk cId="2133495169" sldId="257"/>
            <ac:picMk id="100" creationId="{1B1204A9-29AE-BEEA-4E91-C24FEBEF1CE3}"/>
          </ac:picMkLst>
        </pc:picChg>
        <pc:picChg chg="add del mod">
          <ac:chgData name="Castiello de Obeso, Santiago" userId="b4fc0b8e-1f0e-417a-8aad-015961d2398a" providerId="ADAL" clId="{47C0419E-94F4-4B3B-A3B7-E58CBE93F6DD}" dt="2025-07-07T17:37:47.503" v="8" actId="478"/>
          <ac:picMkLst>
            <pc:docMk/>
            <pc:sldMk cId="2133495169" sldId="257"/>
            <ac:picMk id="101" creationId="{B5AA3B63-DD6F-9BD3-34EF-95129AF761B2}"/>
          </ac:picMkLst>
        </pc:picChg>
        <pc:picChg chg="add del mod">
          <ac:chgData name="Castiello de Obeso, Santiago" userId="b4fc0b8e-1f0e-417a-8aad-015961d2398a" providerId="ADAL" clId="{47C0419E-94F4-4B3B-A3B7-E58CBE93F6DD}" dt="2025-07-07T17:37:47.503" v="8" actId="478"/>
          <ac:picMkLst>
            <pc:docMk/>
            <pc:sldMk cId="2133495169" sldId="257"/>
            <ac:picMk id="102" creationId="{7585A1F8-9D32-E20A-B689-EDD5CD51D6FF}"/>
          </ac:picMkLst>
        </pc:picChg>
        <pc:picChg chg="add del mod">
          <ac:chgData name="Castiello de Obeso, Santiago" userId="b4fc0b8e-1f0e-417a-8aad-015961d2398a" providerId="ADAL" clId="{47C0419E-94F4-4B3B-A3B7-E58CBE93F6DD}" dt="2025-07-07T17:37:47.503" v="8" actId="478"/>
          <ac:picMkLst>
            <pc:docMk/>
            <pc:sldMk cId="2133495169" sldId="257"/>
            <ac:picMk id="103" creationId="{6E948F8F-09C6-188C-B8BE-277AE77E8C18}"/>
          </ac:picMkLst>
        </pc:picChg>
        <pc:picChg chg="add del mod">
          <ac:chgData name="Castiello de Obeso, Santiago" userId="b4fc0b8e-1f0e-417a-8aad-015961d2398a" providerId="ADAL" clId="{47C0419E-94F4-4B3B-A3B7-E58CBE93F6DD}" dt="2025-07-07T17:37:47.503" v="8" actId="478"/>
          <ac:picMkLst>
            <pc:docMk/>
            <pc:sldMk cId="2133495169" sldId="257"/>
            <ac:picMk id="105" creationId="{717E8E6F-93F6-5BD0-9BCA-434B141A1667}"/>
          </ac:picMkLst>
        </pc:picChg>
        <pc:picChg chg="add del mod">
          <ac:chgData name="Castiello de Obeso, Santiago" userId="b4fc0b8e-1f0e-417a-8aad-015961d2398a" providerId="ADAL" clId="{47C0419E-94F4-4B3B-A3B7-E58CBE93F6DD}" dt="2025-07-07T17:37:47.503" v="8" actId="478"/>
          <ac:picMkLst>
            <pc:docMk/>
            <pc:sldMk cId="2133495169" sldId="257"/>
            <ac:picMk id="108" creationId="{8098C3A3-2D47-03B9-7869-DCE34F4868A9}"/>
          </ac:picMkLst>
        </pc:picChg>
        <pc:picChg chg="add del mod">
          <ac:chgData name="Castiello de Obeso, Santiago" userId="b4fc0b8e-1f0e-417a-8aad-015961d2398a" providerId="ADAL" clId="{47C0419E-94F4-4B3B-A3B7-E58CBE93F6DD}" dt="2025-07-07T17:37:47.503" v="8" actId="478"/>
          <ac:picMkLst>
            <pc:docMk/>
            <pc:sldMk cId="2133495169" sldId="257"/>
            <ac:picMk id="109" creationId="{CFB474EF-F98F-BAC0-3B01-A576BD991DC3}"/>
          </ac:picMkLst>
        </pc:picChg>
        <pc:picChg chg="add mod">
          <ac:chgData name="Castiello de Obeso, Santiago" userId="b4fc0b8e-1f0e-417a-8aad-015961d2398a" providerId="ADAL" clId="{47C0419E-94F4-4B3B-A3B7-E58CBE93F6DD}" dt="2025-07-07T17:40:46.661" v="136" actId="1076"/>
          <ac:picMkLst>
            <pc:docMk/>
            <pc:sldMk cId="2133495169" sldId="257"/>
            <ac:picMk id="113" creationId="{096D3C54-C60F-18D5-1EE7-83F4010CCE32}"/>
          </ac:picMkLst>
        </pc:picChg>
        <pc:picChg chg="add mod">
          <ac:chgData name="Castiello de Obeso, Santiago" userId="b4fc0b8e-1f0e-417a-8aad-015961d2398a" providerId="ADAL" clId="{47C0419E-94F4-4B3B-A3B7-E58CBE93F6DD}" dt="2025-07-07T17:44:40.605" v="303" actId="1035"/>
          <ac:picMkLst>
            <pc:docMk/>
            <pc:sldMk cId="2133495169" sldId="257"/>
            <ac:picMk id="114" creationId="{43C11364-19F5-EDFE-4727-684DBA33B8A6}"/>
          </ac:picMkLst>
        </pc:picChg>
        <pc:picChg chg="add mod">
          <ac:chgData name="Castiello de Obeso, Santiago" userId="b4fc0b8e-1f0e-417a-8aad-015961d2398a" providerId="ADAL" clId="{47C0419E-94F4-4B3B-A3B7-E58CBE93F6DD}" dt="2025-07-07T17:40:46.661" v="136" actId="1076"/>
          <ac:picMkLst>
            <pc:docMk/>
            <pc:sldMk cId="2133495169" sldId="257"/>
            <ac:picMk id="115" creationId="{7991DB8B-BC00-410B-7787-F89B859E7089}"/>
          </ac:picMkLst>
        </pc:picChg>
        <pc:picChg chg="add mod">
          <ac:chgData name="Castiello de Obeso, Santiago" userId="b4fc0b8e-1f0e-417a-8aad-015961d2398a" providerId="ADAL" clId="{47C0419E-94F4-4B3B-A3B7-E58CBE93F6DD}" dt="2025-07-07T17:40:46.661" v="136" actId="1076"/>
          <ac:picMkLst>
            <pc:docMk/>
            <pc:sldMk cId="2133495169" sldId="257"/>
            <ac:picMk id="116" creationId="{EC513D34-94EE-0AE6-F33A-4D708BE46426}"/>
          </ac:picMkLst>
        </pc:picChg>
        <pc:picChg chg="add mod">
          <ac:chgData name="Castiello de Obeso, Santiago" userId="b4fc0b8e-1f0e-417a-8aad-015961d2398a" providerId="ADAL" clId="{47C0419E-94F4-4B3B-A3B7-E58CBE93F6DD}" dt="2025-07-07T17:40:46.661" v="136" actId="1076"/>
          <ac:picMkLst>
            <pc:docMk/>
            <pc:sldMk cId="2133495169" sldId="257"/>
            <ac:picMk id="117" creationId="{99E8C8DE-D984-26FE-EE26-AA8DAC952276}"/>
          </ac:picMkLst>
        </pc:picChg>
        <pc:picChg chg="add mod">
          <ac:chgData name="Castiello de Obeso, Santiago" userId="b4fc0b8e-1f0e-417a-8aad-015961d2398a" providerId="ADAL" clId="{47C0419E-94F4-4B3B-A3B7-E58CBE93F6DD}" dt="2025-07-07T17:40:46.661" v="136" actId="1076"/>
          <ac:picMkLst>
            <pc:docMk/>
            <pc:sldMk cId="2133495169" sldId="257"/>
            <ac:picMk id="118" creationId="{0B03CAF0-E9B7-7DC3-C76A-179CD13BA125}"/>
          </ac:picMkLst>
        </pc:picChg>
        <pc:picChg chg="add mod">
          <ac:chgData name="Castiello de Obeso, Santiago" userId="b4fc0b8e-1f0e-417a-8aad-015961d2398a" providerId="ADAL" clId="{47C0419E-94F4-4B3B-A3B7-E58CBE93F6DD}" dt="2025-07-07T17:40:46.661" v="136" actId="1076"/>
          <ac:picMkLst>
            <pc:docMk/>
            <pc:sldMk cId="2133495169" sldId="257"/>
            <ac:picMk id="119" creationId="{B2FD680C-7324-924F-5E7F-7E5917D5D5C6}"/>
          </ac:picMkLst>
        </pc:picChg>
        <pc:picChg chg="add mod">
          <ac:chgData name="Castiello de Obeso, Santiago" userId="b4fc0b8e-1f0e-417a-8aad-015961d2398a" providerId="ADAL" clId="{47C0419E-94F4-4B3B-A3B7-E58CBE93F6DD}" dt="2025-07-07T17:44:40.605" v="303" actId="1035"/>
          <ac:picMkLst>
            <pc:docMk/>
            <pc:sldMk cId="2133495169" sldId="257"/>
            <ac:picMk id="120" creationId="{CF24E7DA-05F6-B7DE-07E9-E6030E25DF89}"/>
          </ac:picMkLst>
        </pc:picChg>
        <pc:picChg chg="add mod">
          <ac:chgData name="Castiello de Obeso, Santiago" userId="b4fc0b8e-1f0e-417a-8aad-015961d2398a" providerId="ADAL" clId="{47C0419E-94F4-4B3B-A3B7-E58CBE93F6DD}" dt="2025-07-07T17:40:24.912" v="134" actId="1037"/>
          <ac:picMkLst>
            <pc:docMk/>
            <pc:sldMk cId="2133495169" sldId="257"/>
            <ac:picMk id="121" creationId="{880B979F-C441-5911-DF68-99B7B8D6AFCA}"/>
          </ac:picMkLst>
        </pc:picChg>
        <pc:picChg chg="add mod">
          <ac:chgData name="Castiello de Obeso, Santiago" userId="b4fc0b8e-1f0e-417a-8aad-015961d2398a" providerId="ADAL" clId="{47C0419E-94F4-4B3B-A3B7-E58CBE93F6DD}" dt="2025-07-07T17:44:40.605" v="303" actId="1035"/>
          <ac:picMkLst>
            <pc:docMk/>
            <pc:sldMk cId="2133495169" sldId="257"/>
            <ac:picMk id="122" creationId="{E2D9A7BF-1617-A04D-0196-F94B6452AE9C}"/>
          </ac:picMkLst>
        </pc:picChg>
        <pc:picChg chg="add mod">
          <ac:chgData name="Castiello de Obeso, Santiago" userId="b4fc0b8e-1f0e-417a-8aad-015961d2398a" providerId="ADAL" clId="{47C0419E-94F4-4B3B-A3B7-E58CBE93F6DD}" dt="2025-07-07T17:40:24.912" v="134" actId="1037"/>
          <ac:picMkLst>
            <pc:docMk/>
            <pc:sldMk cId="2133495169" sldId="257"/>
            <ac:picMk id="123" creationId="{2F4D537B-954E-F3E6-BF36-EFD8C37008FD}"/>
          </ac:picMkLst>
        </pc:picChg>
        <pc:picChg chg="add mod">
          <ac:chgData name="Castiello de Obeso, Santiago" userId="b4fc0b8e-1f0e-417a-8aad-015961d2398a" providerId="ADAL" clId="{47C0419E-94F4-4B3B-A3B7-E58CBE93F6DD}" dt="2025-07-07T17:40:24.912" v="134" actId="1037"/>
          <ac:picMkLst>
            <pc:docMk/>
            <pc:sldMk cId="2133495169" sldId="257"/>
            <ac:picMk id="124" creationId="{DE271C72-022E-B33C-7426-6ADB7CCE4D11}"/>
          </ac:picMkLst>
        </pc:picChg>
        <pc:picChg chg="add mod">
          <ac:chgData name="Castiello de Obeso, Santiago" userId="b4fc0b8e-1f0e-417a-8aad-015961d2398a" providerId="ADAL" clId="{47C0419E-94F4-4B3B-A3B7-E58CBE93F6DD}" dt="2025-07-07T17:44:40.605" v="303" actId="1035"/>
          <ac:picMkLst>
            <pc:docMk/>
            <pc:sldMk cId="2133495169" sldId="257"/>
            <ac:picMk id="125" creationId="{77E60246-5412-1ADB-55EC-80C86E2F4DC7}"/>
          </ac:picMkLst>
        </pc:picChg>
        <pc:picChg chg="add mod">
          <ac:chgData name="Castiello de Obeso, Santiago" userId="b4fc0b8e-1f0e-417a-8aad-015961d2398a" providerId="ADAL" clId="{47C0419E-94F4-4B3B-A3B7-E58CBE93F6DD}" dt="2025-07-07T17:40:24.912" v="134" actId="1037"/>
          <ac:picMkLst>
            <pc:docMk/>
            <pc:sldMk cId="2133495169" sldId="257"/>
            <ac:picMk id="126" creationId="{37166B46-9C2A-F81D-5433-F79B6AECC9DC}"/>
          </ac:picMkLst>
        </pc:picChg>
        <pc:picChg chg="add mod">
          <ac:chgData name="Castiello de Obeso, Santiago" userId="b4fc0b8e-1f0e-417a-8aad-015961d2398a" providerId="ADAL" clId="{47C0419E-94F4-4B3B-A3B7-E58CBE93F6DD}" dt="2025-07-07T17:44:40.605" v="303" actId="1035"/>
          <ac:picMkLst>
            <pc:docMk/>
            <pc:sldMk cId="2133495169" sldId="257"/>
            <ac:picMk id="127" creationId="{FD9F7AD2-EF0E-F63D-4A25-654D4C0C5F5D}"/>
          </ac:picMkLst>
        </pc:picChg>
        <pc:picChg chg="add mod">
          <ac:chgData name="Castiello de Obeso, Santiago" userId="b4fc0b8e-1f0e-417a-8aad-015961d2398a" providerId="ADAL" clId="{47C0419E-94F4-4B3B-A3B7-E58CBE93F6DD}" dt="2025-07-07T17:44:40.605" v="303" actId="1035"/>
          <ac:picMkLst>
            <pc:docMk/>
            <pc:sldMk cId="2133495169" sldId="257"/>
            <ac:picMk id="128" creationId="{4E3D1060-F093-19B3-C9E4-17B973F31570}"/>
          </ac:picMkLst>
        </pc:picChg>
        <pc:picChg chg="add del">
          <ac:chgData name="Castiello de Obeso, Santiago" userId="b4fc0b8e-1f0e-417a-8aad-015961d2398a" providerId="ADAL" clId="{47C0419E-94F4-4B3B-A3B7-E58CBE93F6DD}" dt="2025-07-07T17:45:01.888" v="317" actId="21"/>
          <ac:picMkLst>
            <pc:docMk/>
            <pc:sldMk cId="2133495169" sldId="257"/>
            <ac:picMk id="134" creationId="{719870F3-253C-D96F-184E-6E96198B7110}"/>
          </ac:picMkLst>
        </pc:picChg>
        <pc:cxnChg chg="mod">
          <ac:chgData name="Castiello de Obeso, Santiago" userId="b4fc0b8e-1f0e-417a-8aad-015961d2398a" providerId="ADAL" clId="{47C0419E-94F4-4B3B-A3B7-E58CBE93F6DD}" dt="2025-07-07T17:36:18.684" v="3" actId="478"/>
          <ac:cxnSpMkLst>
            <pc:docMk/>
            <pc:sldMk cId="2133495169" sldId="257"/>
            <ac:cxnSpMk id="34" creationId="{A1F56F35-A6A8-FBBA-EE06-805BEFBD4587}"/>
          </ac:cxnSpMkLst>
        </pc:cxnChg>
        <pc:cxnChg chg="mod">
          <ac:chgData name="Castiello de Obeso, Santiago" userId="b4fc0b8e-1f0e-417a-8aad-015961d2398a" providerId="ADAL" clId="{47C0419E-94F4-4B3B-A3B7-E58CBE93F6DD}" dt="2025-07-07T17:36:18.684" v="3" actId="478"/>
          <ac:cxnSpMkLst>
            <pc:docMk/>
            <pc:sldMk cId="2133495169" sldId="257"/>
            <ac:cxnSpMk id="43" creationId="{AA73BE93-9121-A9CF-3464-D6D23247538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4037" y="1885414"/>
            <a:ext cx="9792415" cy="4010837"/>
          </a:xfrm>
        </p:spPr>
        <p:txBody>
          <a:bodyPr anchor="b"/>
          <a:lstStyle>
            <a:lvl1pPr algn="ctr">
              <a:defRPr sz="75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6050924"/>
            <a:ext cx="8640366" cy="2781450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26" indent="0" algn="ctr">
              <a:buNone/>
              <a:defRPr sz="2520"/>
            </a:lvl2pPr>
            <a:lvl3pPr marL="1152053" indent="0" algn="ctr">
              <a:buNone/>
              <a:defRPr sz="2268"/>
            </a:lvl3pPr>
            <a:lvl4pPr marL="1728079" indent="0" algn="ctr">
              <a:buNone/>
              <a:defRPr sz="2016"/>
            </a:lvl4pPr>
            <a:lvl5pPr marL="2304105" indent="0" algn="ctr">
              <a:buNone/>
              <a:defRPr sz="2016"/>
            </a:lvl5pPr>
            <a:lvl6pPr marL="2880131" indent="0" algn="ctr">
              <a:buNone/>
              <a:defRPr sz="2016"/>
            </a:lvl6pPr>
            <a:lvl7pPr marL="3456158" indent="0" algn="ctr">
              <a:buNone/>
              <a:defRPr sz="2016"/>
            </a:lvl7pPr>
            <a:lvl8pPr marL="4032184" indent="0" algn="ctr">
              <a:buNone/>
              <a:defRPr sz="2016"/>
            </a:lvl8pPr>
            <a:lvl9pPr marL="4608210" indent="0" algn="ctr">
              <a:buNone/>
              <a:defRPr sz="20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6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51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50" y="613359"/>
            <a:ext cx="2484105" cy="97630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4" y="613359"/>
            <a:ext cx="7308310" cy="97630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9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4" y="2872125"/>
            <a:ext cx="9936421" cy="4792202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4" y="7709663"/>
            <a:ext cx="9936421" cy="252010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/>
                </a:solidFill>
              </a:defRPr>
            </a:lvl1pPr>
            <a:lvl2pPr marL="57602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053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079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105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131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15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18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21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031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3066796"/>
            <a:ext cx="4896207" cy="7309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3066796"/>
            <a:ext cx="4896207" cy="7309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59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613362"/>
            <a:ext cx="9936421" cy="2226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2824120"/>
            <a:ext cx="4873706" cy="1384058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26" indent="0">
              <a:buNone/>
              <a:defRPr sz="2520" b="1"/>
            </a:lvl2pPr>
            <a:lvl3pPr marL="1152053" indent="0">
              <a:buNone/>
              <a:defRPr sz="2268" b="1"/>
            </a:lvl3pPr>
            <a:lvl4pPr marL="1728079" indent="0">
              <a:buNone/>
              <a:defRPr sz="2016" b="1"/>
            </a:lvl4pPr>
            <a:lvl5pPr marL="2304105" indent="0">
              <a:buNone/>
              <a:defRPr sz="2016" b="1"/>
            </a:lvl5pPr>
            <a:lvl6pPr marL="2880131" indent="0">
              <a:buNone/>
              <a:defRPr sz="2016" b="1"/>
            </a:lvl6pPr>
            <a:lvl7pPr marL="3456158" indent="0">
              <a:buNone/>
              <a:defRPr sz="2016" b="1"/>
            </a:lvl7pPr>
            <a:lvl8pPr marL="4032184" indent="0">
              <a:buNone/>
              <a:defRPr sz="2016" b="1"/>
            </a:lvl8pPr>
            <a:lvl9pPr marL="4608210" indent="0">
              <a:buNone/>
              <a:defRPr sz="2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4208178"/>
            <a:ext cx="4873706" cy="61895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8" y="2824120"/>
            <a:ext cx="4897708" cy="1384058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26" indent="0">
              <a:buNone/>
              <a:defRPr sz="2520" b="1"/>
            </a:lvl2pPr>
            <a:lvl3pPr marL="1152053" indent="0">
              <a:buNone/>
              <a:defRPr sz="2268" b="1"/>
            </a:lvl3pPr>
            <a:lvl4pPr marL="1728079" indent="0">
              <a:buNone/>
              <a:defRPr sz="2016" b="1"/>
            </a:lvl4pPr>
            <a:lvl5pPr marL="2304105" indent="0">
              <a:buNone/>
              <a:defRPr sz="2016" b="1"/>
            </a:lvl5pPr>
            <a:lvl6pPr marL="2880131" indent="0">
              <a:buNone/>
              <a:defRPr sz="2016" b="1"/>
            </a:lvl6pPr>
            <a:lvl7pPr marL="3456158" indent="0">
              <a:buNone/>
              <a:defRPr sz="2016" b="1"/>
            </a:lvl7pPr>
            <a:lvl8pPr marL="4032184" indent="0">
              <a:buNone/>
              <a:defRPr sz="2016" b="1"/>
            </a:lvl8pPr>
            <a:lvl9pPr marL="4608210" indent="0">
              <a:buNone/>
              <a:defRPr sz="2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8" y="4208178"/>
            <a:ext cx="4897708" cy="61895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56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22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413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768032"/>
            <a:ext cx="3715657" cy="2688114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1658740"/>
            <a:ext cx="5832247" cy="8187013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4" y="3456146"/>
            <a:ext cx="3715657" cy="6402939"/>
          </a:xfrm>
        </p:spPr>
        <p:txBody>
          <a:bodyPr/>
          <a:lstStyle>
            <a:lvl1pPr marL="0" indent="0">
              <a:buNone/>
              <a:defRPr sz="2016"/>
            </a:lvl1pPr>
            <a:lvl2pPr marL="576026" indent="0">
              <a:buNone/>
              <a:defRPr sz="1764"/>
            </a:lvl2pPr>
            <a:lvl3pPr marL="1152053" indent="0">
              <a:buNone/>
              <a:defRPr sz="1512"/>
            </a:lvl3pPr>
            <a:lvl4pPr marL="1728079" indent="0">
              <a:buNone/>
              <a:defRPr sz="1260"/>
            </a:lvl4pPr>
            <a:lvl5pPr marL="2304105" indent="0">
              <a:buNone/>
              <a:defRPr sz="1260"/>
            </a:lvl5pPr>
            <a:lvl6pPr marL="2880131" indent="0">
              <a:buNone/>
              <a:defRPr sz="1260"/>
            </a:lvl6pPr>
            <a:lvl7pPr marL="3456158" indent="0">
              <a:buNone/>
              <a:defRPr sz="1260"/>
            </a:lvl7pPr>
            <a:lvl8pPr marL="4032184" indent="0">
              <a:buNone/>
              <a:defRPr sz="1260"/>
            </a:lvl8pPr>
            <a:lvl9pPr marL="4608210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115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768032"/>
            <a:ext cx="3715657" cy="2688114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1658740"/>
            <a:ext cx="5832247" cy="8187013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26" indent="0">
              <a:buNone/>
              <a:defRPr sz="3528"/>
            </a:lvl2pPr>
            <a:lvl3pPr marL="1152053" indent="0">
              <a:buNone/>
              <a:defRPr sz="3024"/>
            </a:lvl3pPr>
            <a:lvl4pPr marL="1728079" indent="0">
              <a:buNone/>
              <a:defRPr sz="2520"/>
            </a:lvl4pPr>
            <a:lvl5pPr marL="2304105" indent="0">
              <a:buNone/>
              <a:defRPr sz="2520"/>
            </a:lvl5pPr>
            <a:lvl6pPr marL="2880131" indent="0">
              <a:buNone/>
              <a:defRPr sz="2520"/>
            </a:lvl6pPr>
            <a:lvl7pPr marL="3456158" indent="0">
              <a:buNone/>
              <a:defRPr sz="2520"/>
            </a:lvl7pPr>
            <a:lvl8pPr marL="4032184" indent="0">
              <a:buNone/>
              <a:defRPr sz="2520"/>
            </a:lvl8pPr>
            <a:lvl9pPr marL="4608210" indent="0">
              <a:buNone/>
              <a:defRPr sz="25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4" y="3456146"/>
            <a:ext cx="3715657" cy="6402939"/>
          </a:xfrm>
        </p:spPr>
        <p:txBody>
          <a:bodyPr/>
          <a:lstStyle>
            <a:lvl1pPr marL="0" indent="0">
              <a:buNone/>
              <a:defRPr sz="2016"/>
            </a:lvl1pPr>
            <a:lvl2pPr marL="576026" indent="0">
              <a:buNone/>
              <a:defRPr sz="1764"/>
            </a:lvl2pPr>
            <a:lvl3pPr marL="1152053" indent="0">
              <a:buNone/>
              <a:defRPr sz="1512"/>
            </a:lvl3pPr>
            <a:lvl4pPr marL="1728079" indent="0">
              <a:buNone/>
              <a:defRPr sz="1260"/>
            </a:lvl4pPr>
            <a:lvl5pPr marL="2304105" indent="0">
              <a:buNone/>
              <a:defRPr sz="1260"/>
            </a:lvl5pPr>
            <a:lvl6pPr marL="2880131" indent="0">
              <a:buNone/>
              <a:defRPr sz="1260"/>
            </a:lvl6pPr>
            <a:lvl7pPr marL="3456158" indent="0">
              <a:buNone/>
              <a:defRPr sz="1260"/>
            </a:lvl7pPr>
            <a:lvl8pPr marL="4032184" indent="0">
              <a:buNone/>
              <a:defRPr sz="1260"/>
            </a:lvl8pPr>
            <a:lvl9pPr marL="4608210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7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613362"/>
            <a:ext cx="9936421" cy="2226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3066796"/>
            <a:ext cx="9936421" cy="730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10677788"/>
            <a:ext cx="2592110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10677788"/>
            <a:ext cx="3888165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10677788"/>
            <a:ext cx="2592110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378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52053" rtl="0" eaLnBrk="1" latinLnBrk="0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13" indent="-288013" algn="l" defTabSz="1152053" rtl="0" eaLnBrk="1" latinLnBrk="0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039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066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092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118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145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18" Type="http://schemas.openxmlformats.org/officeDocument/2006/relationships/image" Target="../media/image1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17" Type="http://schemas.openxmlformats.org/officeDocument/2006/relationships/image" Target="../media/image18.jpg"/><Relationship Id="rId2" Type="http://schemas.openxmlformats.org/officeDocument/2006/relationships/image" Target="../media/image3.png"/><Relationship Id="rId16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19" Type="http://schemas.openxmlformats.org/officeDocument/2006/relationships/image" Target="../media/image20.jp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612EB0B2-B3C3-101B-74C4-3E512E3DF565}"/>
              </a:ext>
            </a:extLst>
          </p:cNvPr>
          <p:cNvGrpSpPr/>
          <p:nvPr/>
        </p:nvGrpSpPr>
        <p:grpSpPr>
          <a:xfrm>
            <a:off x="863957" y="6051439"/>
            <a:ext cx="9036856" cy="4773817"/>
            <a:chOff x="1429657" y="1100667"/>
            <a:chExt cx="9563601" cy="5052076"/>
          </a:xfrm>
        </p:grpSpPr>
        <p:sp>
          <p:nvSpPr>
            <p:cNvPr id="66" name="Arrow: Up 65">
              <a:extLst>
                <a:ext uri="{FF2B5EF4-FFF2-40B4-BE49-F238E27FC236}">
                  <a16:creationId xmlns:a16="http://schemas.microsoft.com/office/drawing/2014/main" id="{80405113-7932-951E-1E7E-032B2F47CE20}"/>
                </a:ext>
              </a:extLst>
            </p:cNvPr>
            <p:cNvSpPr/>
            <p:nvPr/>
          </p:nvSpPr>
          <p:spPr>
            <a:xfrm>
              <a:off x="4010781" y="2437638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68" name="Arrow: Up 67">
              <a:extLst>
                <a:ext uri="{FF2B5EF4-FFF2-40B4-BE49-F238E27FC236}">
                  <a16:creationId xmlns:a16="http://schemas.microsoft.com/office/drawing/2014/main" id="{4FEA5C1A-AC2F-B629-E689-AA13320C45DE}"/>
                </a:ext>
              </a:extLst>
            </p:cNvPr>
            <p:cNvSpPr/>
            <p:nvPr/>
          </p:nvSpPr>
          <p:spPr>
            <a:xfrm>
              <a:off x="5192485" y="2437638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69" name="Arrow: Up 68">
              <a:extLst>
                <a:ext uri="{FF2B5EF4-FFF2-40B4-BE49-F238E27FC236}">
                  <a16:creationId xmlns:a16="http://schemas.microsoft.com/office/drawing/2014/main" id="{A435D1A2-0434-AA49-7B0D-B88C8661E60F}"/>
                </a:ext>
              </a:extLst>
            </p:cNvPr>
            <p:cNvSpPr/>
            <p:nvPr/>
          </p:nvSpPr>
          <p:spPr>
            <a:xfrm>
              <a:off x="6449787" y="2437638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70" name="Arrow: Up 69">
              <a:extLst>
                <a:ext uri="{FF2B5EF4-FFF2-40B4-BE49-F238E27FC236}">
                  <a16:creationId xmlns:a16="http://schemas.microsoft.com/office/drawing/2014/main" id="{3F1D5DCC-8D78-6AE1-17AE-C0436BD987CA}"/>
                </a:ext>
              </a:extLst>
            </p:cNvPr>
            <p:cNvSpPr/>
            <p:nvPr/>
          </p:nvSpPr>
          <p:spPr>
            <a:xfrm>
              <a:off x="7631491" y="2437638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C7D83E3E-CCCA-A17B-8A69-DCBC644AFA7C}"/>
                </a:ext>
              </a:extLst>
            </p:cNvPr>
            <p:cNvSpPr/>
            <p:nvPr/>
          </p:nvSpPr>
          <p:spPr>
            <a:xfrm>
              <a:off x="1605971" y="4386386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57" name="Arrow: Up 56">
              <a:extLst>
                <a:ext uri="{FF2B5EF4-FFF2-40B4-BE49-F238E27FC236}">
                  <a16:creationId xmlns:a16="http://schemas.microsoft.com/office/drawing/2014/main" id="{52F21FE4-61D8-2A5F-B70F-64D2F7B20E44}"/>
                </a:ext>
              </a:extLst>
            </p:cNvPr>
            <p:cNvSpPr/>
            <p:nvPr/>
          </p:nvSpPr>
          <p:spPr>
            <a:xfrm>
              <a:off x="2770572" y="4386386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58" name="Arrow: Up 57">
              <a:extLst>
                <a:ext uri="{FF2B5EF4-FFF2-40B4-BE49-F238E27FC236}">
                  <a16:creationId xmlns:a16="http://schemas.microsoft.com/office/drawing/2014/main" id="{5FCB012E-EAA6-E371-07ED-FBD8044ECDAE}"/>
                </a:ext>
              </a:extLst>
            </p:cNvPr>
            <p:cNvSpPr/>
            <p:nvPr/>
          </p:nvSpPr>
          <p:spPr>
            <a:xfrm>
              <a:off x="4010781" y="4390241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59" name="Arrow: Up 58">
              <a:extLst>
                <a:ext uri="{FF2B5EF4-FFF2-40B4-BE49-F238E27FC236}">
                  <a16:creationId xmlns:a16="http://schemas.microsoft.com/office/drawing/2014/main" id="{33389321-ACE5-10AF-7F2A-8CA4ADFC424D}"/>
                </a:ext>
              </a:extLst>
            </p:cNvPr>
            <p:cNvSpPr/>
            <p:nvPr/>
          </p:nvSpPr>
          <p:spPr>
            <a:xfrm>
              <a:off x="5222724" y="4390240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60" name="Arrow: Up 59">
              <a:extLst>
                <a:ext uri="{FF2B5EF4-FFF2-40B4-BE49-F238E27FC236}">
                  <a16:creationId xmlns:a16="http://schemas.microsoft.com/office/drawing/2014/main" id="{AD273C52-8A35-D15A-D4A5-6C601B722793}"/>
                </a:ext>
              </a:extLst>
            </p:cNvPr>
            <p:cNvSpPr/>
            <p:nvPr/>
          </p:nvSpPr>
          <p:spPr>
            <a:xfrm>
              <a:off x="6461276" y="4390240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61" name="Arrow: Up 60">
              <a:extLst>
                <a:ext uri="{FF2B5EF4-FFF2-40B4-BE49-F238E27FC236}">
                  <a16:creationId xmlns:a16="http://schemas.microsoft.com/office/drawing/2014/main" id="{F14CBF53-9CB4-D1AB-87DB-2827A255DAA4}"/>
                </a:ext>
              </a:extLst>
            </p:cNvPr>
            <p:cNvSpPr/>
            <p:nvPr/>
          </p:nvSpPr>
          <p:spPr>
            <a:xfrm>
              <a:off x="7673219" y="4390239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62" name="Arrow: Up 61">
              <a:extLst>
                <a:ext uri="{FF2B5EF4-FFF2-40B4-BE49-F238E27FC236}">
                  <a16:creationId xmlns:a16="http://schemas.microsoft.com/office/drawing/2014/main" id="{BEBE1ECC-8120-E285-FB50-2A062647271F}"/>
                </a:ext>
              </a:extLst>
            </p:cNvPr>
            <p:cNvSpPr/>
            <p:nvPr/>
          </p:nvSpPr>
          <p:spPr>
            <a:xfrm>
              <a:off x="8885162" y="4386387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63" name="Arrow: Up 62">
              <a:extLst>
                <a:ext uri="{FF2B5EF4-FFF2-40B4-BE49-F238E27FC236}">
                  <a16:creationId xmlns:a16="http://schemas.microsoft.com/office/drawing/2014/main" id="{7C8CE6EF-BA1C-5F82-721C-F7EF8382ADB4}"/>
                </a:ext>
              </a:extLst>
            </p:cNvPr>
            <p:cNvSpPr/>
            <p:nvPr/>
          </p:nvSpPr>
          <p:spPr>
            <a:xfrm>
              <a:off x="10097105" y="4386386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10A598C-D015-AFA9-CE30-988C52D6B2EF}"/>
                </a:ext>
              </a:extLst>
            </p:cNvPr>
            <p:cNvSpPr/>
            <p:nvPr/>
          </p:nvSpPr>
          <p:spPr>
            <a:xfrm>
              <a:off x="1429657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27C9CCD-BFB5-D2D4-7EC1-74E16F59C8C8}"/>
                </a:ext>
              </a:extLst>
            </p:cNvPr>
            <p:cNvSpPr/>
            <p:nvPr/>
          </p:nvSpPr>
          <p:spPr>
            <a:xfrm>
              <a:off x="2641600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2552CD5-3C06-7357-A2F9-07C4D6F2371B}"/>
                </a:ext>
              </a:extLst>
            </p:cNvPr>
            <p:cNvSpPr/>
            <p:nvPr/>
          </p:nvSpPr>
          <p:spPr>
            <a:xfrm>
              <a:off x="3853543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819C0D5-89F7-2DD0-BECE-71AFA1F1DF91}"/>
                </a:ext>
              </a:extLst>
            </p:cNvPr>
            <p:cNvSpPr/>
            <p:nvPr/>
          </p:nvSpPr>
          <p:spPr>
            <a:xfrm>
              <a:off x="5065486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12DF66-0855-AD71-AD9C-430F23325FCD}"/>
                </a:ext>
              </a:extLst>
            </p:cNvPr>
            <p:cNvSpPr/>
            <p:nvPr/>
          </p:nvSpPr>
          <p:spPr>
            <a:xfrm>
              <a:off x="6277429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7673221-F8E9-B02F-660D-DF5D8E800E4A}"/>
                </a:ext>
              </a:extLst>
            </p:cNvPr>
            <p:cNvSpPr/>
            <p:nvPr/>
          </p:nvSpPr>
          <p:spPr>
            <a:xfrm>
              <a:off x="7489372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5AA2A74-9797-40CE-D3D8-64BDC91010CD}"/>
                </a:ext>
              </a:extLst>
            </p:cNvPr>
            <p:cNvSpPr/>
            <p:nvPr/>
          </p:nvSpPr>
          <p:spPr>
            <a:xfrm>
              <a:off x="8701315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B06160-10CC-5B16-8F7A-B90A23A757F2}"/>
                </a:ext>
              </a:extLst>
            </p:cNvPr>
            <p:cNvSpPr/>
            <p:nvPr/>
          </p:nvSpPr>
          <p:spPr>
            <a:xfrm>
              <a:off x="9913258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EEC6E6D-8EBF-2887-4522-56AFC0C7E882}"/>
                </a:ext>
              </a:extLst>
            </p:cNvPr>
            <p:cNvSpPr/>
            <p:nvPr/>
          </p:nvSpPr>
          <p:spPr>
            <a:xfrm>
              <a:off x="3853543" y="3086705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90" dirty="0">
                  <a:solidFill>
                    <a:schemeClr val="tx1"/>
                  </a:solidFill>
                </a:rPr>
                <a:t>MM</a:t>
              </a:r>
              <a:r>
                <a:rPr lang="en-GB" sz="189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29313A7-652B-1FF3-C4CE-7723D0A7E423}"/>
                </a:ext>
              </a:extLst>
            </p:cNvPr>
            <p:cNvSpPr/>
            <p:nvPr/>
          </p:nvSpPr>
          <p:spPr>
            <a:xfrm>
              <a:off x="5065486" y="3086705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90" dirty="0">
                  <a:solidFill>
                    <a:schemeClr val="tx1"/>
                  </a:solidFill>
                </a:rPr>
                <a:t>MM</a:t>
              </a:r>
              <a:r>
                <a:rPr lang="en-GB" sz="189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838EA37-F85C-930C-10A5-045ECB8F31C8}"/>
                </a:ext>
              </a:extLst>
            </p:cNvPr>
            <p:cNvSpPr/>
            <p:nvPr/>
          </p:nvSpPr>
          <p:spPr>
            <a:xfrm>
              <a:off x="6277429" y="3086705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90" dirty="0">
                  <a:solidFill>
                    <a:schemeClr val="tx1"/>
                  </a:solidFill>
                </a:rPr>
                <a:t>MM</a:t>
              </a:r>
              <a:r>
                <a:rPr lang="en-GB" sz="189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75C9D04-1103-22F4-C5CA-FDF9CB3C5D78}"/>
                </a:ext>
              </a:extLst>
            </p:cNvPr>
            <p:cNvSpPr/>
            <p:nvPr/>
          </p:nvSpPr>
          <p:spPr>
            <a:xfrm>
              <a:off x="7489372" y="3086705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90" dirty="0">
                  <a:solidFill>
                    <a:schemeClr val="tx1"/>
                  </a:solidFill>
                </a:rPr>
                <a:t>MM</a:t>
              </a:r>
              <a:r>
                <a:rPr lang="en-GB" sz="189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2F0CBF4-BE94-490B-A5BC-42B1942E6340}"/>
                </a:ext>
              </a:extLst>
            </p:cNvPr>
            <p:cNvSpPr/>
            <p:nvPr/>
          </p:nvSpPr>
          <p:spPr>
            <a:xfrm>
              <a:off x="5005009" y="1100667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S←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945815D-5074-E72A-C357-E1EACF3BF321}"/>
                </a:ext>
              </a:extLst>
            </p:cNvPr>
            <p:cNvSpPr/>
            <p:nvPr/>
          </p:nvSpPr>
          <p:spPr>
            <a:xfrm>
              <a:off x="6216952" y="1100667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→N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B86DDC3-BEA7-C3B8-4B58-9677B2E8DF86}"/>
                </a:ext>
              </a:extLst>
            </p:cNvPr>
            <p:cNvCxnSpPr>
              <a:cxnSpLocks/>
              <a:stCxn id="6" idx="0"/>
              <a:endCxn id="17" idx="4"/>
            </p:cNvCxnSpPr>
            <p:nvPr/>
          </p:nvCxnSpPr>
          <p:spPr>
            <a:xfrm flipV="1">
              <a:off x="3181600" y="4166705"/>
              <a:ext cx="1211943" cy="9060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332EEE3-05DF-C6A8-5DDF-F69E0581E646}"/>
                </a:ext>
              </a:extLst>
            </p:cNvPr>
            <p:cNvCxnSpPr>
              <a:cxnSpLocks/>
              <a:stCxn id="6" idx="0"/>
              <a:endCxn id="20" idx="4"/>
            </p:cNvCxnSpPr>
            <p:nvPr/>
          </p:nvCxnSpPr>
          <p:spPr>
            <a:xfrm flipV="1">
              <a:off x="3181600" y="4166705"/>
              <a:ext cx="4847772" cy="9060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C9A940F-6633-B831-A67E-26E50C9B7D3A}"/>
                </a:ext>
              </a:extLst>
            </p:cNvPr>
            <p:cNvCxnSpPr>
              <a:cxnSpLocks/>
              <a:stCxn id="6" idx="0"/>
              <a:endCxn id="19" idx="4"/>
            </p:cNvCxnSpPr>
            <p:nvPr/>
          </p:nvCxnSpPr>
          <p:spPr>
            <a:xfrm flipV="1">
              <a:off x="3181600" y="4166705"/>
              <a:ext cx="3635829" cy="9060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E024A92-0593-42F9-0CE3-E35895C8DBE0}"/>
                </a:ext>
              </a:extLst>
            </p:cNvPr>
            <p:cNvCxnSpPr>
              <a:cxnSpLocks/>
              <a:stCxn id="6" idx="0"/>
              <a:endCxn id="18" idx="4"/>
            </p:cNvCxnSpPr>
            <p:nvPr/>
          </p:nvCxnSpPr>
          <p:spPr>
            <a:xfrm flipV="1">
              <a:off x="3181600" y="4166705"/>
              <a:ext cx="2423886" cy="9060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C83E6F1-7366-5D1E-5FD9-197ACEC34B94}"/>
                </a:ext>
              </a:extLst>
            </p:cNvPr>
            <p:cNvCxnSpPr>
              <a:cxnSpLocks/>
              <a:stCxn id="17" idx="0"/>
              <a:endCxn id="22" idx="4"/>
            </p:cNvCxnSpPr>
            <p:nvPr/>
          </p:nvCxnSpPr>
          <p:spPr>
            <a:xfrm flipV="1">
              <a:off x="4393543" y="2180667"/>
              <a:ext cx="2363409" cy="9060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23DB0DF-900D-F068-BF63-B765E2B0908B}"/>
                </a:ext>
              </a:extLst>
            </p:cNvPr>
            <p:cNvCxnSpPr>
              <a:cxnSpLocks/>
              <a:stCxn id="17" idx="0"/>
              <a:endCxn id="21" idx="4"/>
            </p:cNvCxnSpPr>
            <p:nvPr/>
          </p:nvCxnSpPr>
          <p:spPr>
            <a:xfrm flipV="1">
              <a:off x="4393543" y="2180667"/>
              <a:ext cx="1151466" cy="9060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D5EF3EE-A610-1ECF-1414-253844091A62}"/>
              </a:ext>
            </a:extLst>
          </p:cNvPr>
          <p:cNvGrpSpPr/>
          <p:nvPr/>
        </p:nvGrpSpPr>
        <p:grpSpPr>
          <a:xfrm>
            <a:off x="7931480" y="6003077"/>
            <a:ext cx="3156902" cy="2971326"/>
            <a:chOff x="669868" y="341975"/>
            <a:chExt cx="3340913" cy="31445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25B064-FFAD-AABD-9658-2A2E31AF6EAC}"/>
                </a:ext>
              </a:extLst>
            </p:cNvPr>
            <p:cNvSpPr txBox="1"/>
            <p:nvPr/>
          </p:nvSpPr>
          <p:spPr>
            <a:xfrm>
              <a:off x="669868" y="341975"/>
              <a:ext cx="3340913" cy="3144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1701" b="1" dirty="0"/>
                <a:t>Legend:</a:t>
              </a:r>
            </a:p>
            <a:p>
              <a:endParaRPr lang="en-GB" sz="850" dirty="0"/>
            </a:p>
            <a:p>
              <a:r>
                <a:rPr lang="en-GB" sz="1701" dirty="0"/>
                <a:t>A, … H = Input cues</a:t>
              </a:r>
            </a:p>
            <a:p>
              <a:endParaRPr lang="en-GB" sz="1701" dirty="0"/>
            </a:p>
            <a:p>
              <a:r>
                <a:rPr lang="en-GB" sz="1701" dirty="0" err="1"/>
                <a:t>MM</a:t>
              </a:r>
              <a:r>
                <a:rPr lang="en-GB" sz="1701" baseline="-25000" dirty="0" err="1"/>
                <a:t>i</a:t>
              </a:r>
              <a:r>
                <a:rPr lang="en-GB" sz="1701" dirty="0"/>
                <a:t>    = Multi-modal unit </a:t>
              </a:r>
              <a:r>
                <a:rPr lang="en-GB" sz="1701" dirty="0" err="1"/>
                <a:t>i</a:t>
              </a:r>
              <a:r>
                <a:rPr lang="en-GB" sz="1701" i="1" dirty="0" err="1"/>
                <a:t>th</a:t>
              </a:r>
              <a:r>
                <a:rPr lang="en-GB" sz="1701" dirty="0"/>
                <a:t> </a:t>
              </a:r>
            </a:p>
            <a:p>
              <a:r>
                <a:rPr lang="en-GB" sz="1701" dirty="0"/>
                <a:t>	</a:t>
              </a:r>
              <a:br>
                <a:rPr lang="en-GB" sz="1701" dirty="0"/>
              </a:br>
              <a:r>
                <a:rPr lang="en-GB" sz="1701" dirty="0"/>
                <a:t>            = Full connectivity</a:t>
              </a:r>
              <a:br>
                <a:rPr lang="en-GB" sz="1701" dirty="0"/>
              </a:br>
              <a:br>
                <a:rPr lang="en-GB" sz="1701" dirty="0"/>
              </a:br>
              <a:r>
                <a:rPr lang="en-GB" sz="1701" dirty="0"/>
                <a:t>            = neurocomputational unit</a:t>
              </a:r>
            </a:p>
            <a:p>
              <a:endParaRPr lang="en-GB" sz="1701" dirty="0"/>
            </a:p>
            <a:p>
              <a:r>
                <a:rPr lang="en-GB" sz="1701" dirty="0"/>
                <a:t>            = connection</a:t>
              </a:r>
            </a:p>
            <a:p>
              <a:endParaRPr lang="en-GB" sz="850" dirty="0"/>
            </a:p>
          </p:txBody>
        </p:sp>
        <p:sp>
          <p:nvSpPr>
            <p:cNvPr id="71" name="Arrow: Up 70">
              <a:extLst>
                <a:ext uri="{FF2B5EF4-FFF2-40B4-BE49-F238E27FC236}">
                  <a16:creationId xmlns:a16="http://schemas.microsoft.com/office/drawing/2014/main" id="{BDBE6726-984A-0DCF-7E6C-4DC9449583D1}"/>
                </a:ext>
              </a:extLst>
            </p:cNvPr>
            <p:cNvSpPr/>
            <p:nvPr/>
          </p:nvSpPr>
          <p:spPr>
            <a:xfrm>
              <a:off x="748592" y="1833937"/>
              <a:ext cx="432000" cy="432000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9E17ED9-3286-2984-BF68-74661E8950EC}"/>
                </a:ext>
              </a:extLst>
            </p:cNvPr>
            <p:cNvSpPr/>
            <p:nvPr/>
          </p:nvSpPr>
          <p:spPr>
            <a:xfrm>
              <a:off x="754087" y="2391781"/>
              <a:ext cx="432000" cy="43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46" dirty="0">
                <a:solidFill>
                  <a:schemeClr val="tx1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24FB74-0A11-D28E-DAE2-E5347D8CE86B}"/>
                </a:ext>
              </a:extLst>
            </p:cNvPr>
            <p:cNvCxnSpPr>
              <a:cxnSpLocks/>
            </p:cNvCxnSpPr>
            <p:nvPr/>
          </p:nvCxnSpPr>
          <p:spPr>
            <a:xfrm>
              <a:off x="804403" y="3150853"/>
              <a:ext cx="432000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4D0B43A0-EB2A-B77B-34D7-620E8FC285C5}"/>
              </a:ext>
            </a:extLst>
          </p:cNvPr>
          <p:cNvSpPr txBox="1"/>
          <p:nvPr/>
        </p:nvSpPr>
        <p:spPr>
          <a:xfrm>
            <a:off x="485044" y="5947087"/>
            <a:ext cx="2971366" cy="1023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24" b="1" dirty="0"/>
              <a:t>B. 	Network 	Architecture</a:t>
            </a:r>
            <a:endParaRPr lang="en-GB" sz="3024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F2326-B122-3A03-17D1-79F4A006D2DB}"/>
              </a:ext>
            </a:extLst>
          </p:cNvPr>
          <p:cNvSpPr txBox="1"/>
          <p:nvPr/>
        </p:nvSpPr>
        <p:spPr>
          <a:xfrm>
            <a:off x="6249796" y="6315542"/>
            <a:ext cx="1521159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646" i="1" u="sng" dirty="0"/>
              <a:t>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8829A1-DF0F-DED0-A5A2-BB218269EB55}"/>
              </a:ext>
            </a:extLst>
          </p:cNvPr>
          <p:cNvSpPr txBox="1"/>
          <p:nvPr/>
        </p:nvSpPr>
        <p:spPr>
          <a:xfrm>
            <a:off x="1785448" y="8188706"/>
            <a:ext cx="1521159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646" i="1" u="sng" dirty="0"/>
              <a:t>Hidden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BE781-BC1B-8BCC-E02F-F1945CB1B783}"/>
              </a:ext>
            </a:extLst>
          </p:cNvPr>
          <p:cNvSpPr txBox="1"/>
          <p:nvPr/>
        </p:nvSpPr>
        <p:spPr>
          <a:xfrm>
            <a:off x="9633446" y="10070715"/>
            <a:ext cx="1521159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646" i="1" u="sng" dirty="0"/>
              <a:t>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A55FAF-F879-0FBA-114B-F0BECCC4232A}"/>
                  </a:ext>
                </a:extLst>
              </p:cNvPr>
              <p:cNvSpPr txBox="1"/>
              <p:nvPr/>
            </p:nvSpPr>
            <p:spPr>
              <a:xfrm>
                <a:off x="5316709" y="9320868"/>
                <a:ext cx="2381203" cy="3540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70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</m:oMath>
                </a14:m>
                <a:r>
                  <a:rPr lang="en-GB" sz="1701" dirty="0"/>
                  <a:t> Pearce-Hall-like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A55FAF-F879-0FBA-114B-F0BECCC42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709" y="9320868"/>
                <a:ext cx="2381203" cy="354071"/>
              </a:xfrm>
              <a:prstGeom prst="rect">
                <a:avLst/>
              </a:prstGeom>
              <a:blipFill>
                <a:blip r:embed="rId2"/>
                <a:stretch>
                  <a:fillRect t="-5172" b="-224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AD9FA0-4C98-1926-50C6-EFA6A31F511A}"/>
                  </a:ext>
                </a:extLst>
              </p:cNvPr>
              <p:cNvSpPr txBox="1"/>
              <p:nvPr/>
            </p:nvSpPr>
            <p:spPr>
              <a:xfrm>
                <a:off x="5303420" y="7442473"/>
                <a:ext cx="2381203" cy="3540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70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GB" sz="1701" dirty="0"/>
                  <a:t>: Mackintosh-like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AD9FA0-4C98-1926-50C6-EFA6A31F5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420" y="7442473"/>
                <a:ext cx="2381203" cy="354071"/>
              </a:xfrm>
              <a:prstGeom prst="rect">
                <a:avLst/>
              </a:prstGeom>
              <a:blipFill>
                <a:blip r:embed="rId3"/>
                <a:stretch>
                  <a:fillRect t="-6897" b="-224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C0AC3E5-66AC-3B38-A45B-4A472D4744FA}"/>
              </a:ext>
            </a:extLst>
          </p:cNvPr>
          <p:cNvSpPr txBox="1"/>
          <p:nvPr/>
        </p:nvSpPr>
        <p:spPr>
          <a:xfrm>
            <a:off x="485044" y="394310"/>
            <a:ext cx="3934492" cy="557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24" b="1" dirty="0"/>
              <a:t>A. 	Tasks</a:t>
            </a:r>
            <a:endParaRPr lang="en-GB" sz="3024" dirty="0"/>
          </a:p>
        </p:txBody>
      </p:sp>
      <p:pic>
        <p:nvPicPr>
          <p:cNvPr id="23" name="Picture 22" descr="A computer generated image of a colorful design&#10;&#10;Description automatically generated with medium confidence">
            <a:extLst>
              <a:ext uri="{FF2B5EF4-FFF2-40B4-BE49-F238E27FC236}">
                <a16:creationId xmlns:a16="http://schemas.microsoft.com/office/drawing/2014/main" id="{576F2418-7B57-36AB-D173-8BC9A7ECB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3" y="1787156"/>
            <a:ext cx="4480000" cy="2520000"/>
          </a:xfrm>
          <a:prstGeom prst="rect">
            <a:avLst/>
          </a:prstGeom>
        </p:spPr>
      </p:pic>
      <p:pic>
        <p:nvPicPr>
          <p:cNvPr id="25" name="Picture 2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5C1ECFFD-3C1C-4384-A957-D11746AF28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97" y="1784591"/>
            <a:ext cx="4480000" cy="252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7B4B99-4803-26FE-543F-BFF8BCE07A25}"/>
              </a:ext>
            </a:extLst>
          </p:cNvPr>
          <p:cNvSpPr txBox="1"/>
          <p:nvPr/>
        </p:nvSpPr>
        <p:spPr>
          <a:xfrm>
            <a:off x="1054377" y="1150260"/>
            <a:ext cx="3600000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646" i="1" u="sng" dirty="0"/>
              <a:t>Experiment 1a and 1b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22D22B-ADA5-F54E-889E-56980C34EDC7}"/>
              </a:ext>
            </a:extLst>
          </p:cNvPr>
          <p:cNvSpPr txBox="1"/>
          <p:nvPr/>
        </p:nvSpPr>
        <p:spPr>
          <a:xfrm>
            <a:off x="6832187" y="1166182"/>
            <a:ext cx="3600000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646" i="1" u="sng" dirty="0"/>
              <a:t>Experiment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C65AA5-CB90-323B-5808-0500BE0C1594}"/>
              </a:ext>
            </a:extLst>
          </p:cNvPr>
          <p:cNvSpPr txBox="1"/>
          <p:nvPr/>
        </p:nvSpPr>
        <p:spPr>
          <a:xfrm>
            <a:off x="699694" y="4421070"/>
            <a:ext cx="4471776" cy="1139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701" dirty="0"/>
              <a:t>Response = Left or Right </a:t>
            </a:r>
            <a:br>
              <a:rPr lang="en-GB" sz="1701" dirty="0"/>
            </a:br>
            <a:r>
              <a:rPr lang="en-GB" sz="1701" dirty="0"/>
              <a:t>(Categories North or South)</a:t>
            </a:r>
          </a:p>
          <a:p>
            <a:pPr algn="ctr"/>
            <a:endParaRPr lang="en-GB" sz="1701" dirty="0"/>
          </a:p>
          <a:p>
            <a:pPr algn="ctr"/>
            <a:r>
              <a:rPr lang="en-GB" sz="1701" dirty="0"/>
              <a:t>Next trial until response…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11BE2D-130D-4580-E742-8D5D7252569D}"/>
              </a:ext>
            </a:extLst>
          </p:cNvPr>
          <p:cNvSpPr txBox="1"/>
          <p:nvPr/>
        </p:nvSpPr>
        <p:spPr>
          <a:xfrm>
            <a:off x="6396299" y="4414874"/>
            <a:ext cx="4471776" cy="1139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701" dirty="0"/>
              <a:t>Response = Different/Similar Slider</a:t>
            </a:r>
          </a:p>
          <a:p>
            <a:pPr algn="ctr"/>
            <a:endParaRPr lang="en-GB" sz="1701" dirty="0"/>
          </a:p>
          <a:p>
            <a:pPr algn="ctr"/>
            <a:endParaRPr lang="en-GB" sz="1701" dirty="0"/>
          </a:p>
          <a:p>
            <a:pPr algn="ctr"/>
            <a:r>
              <a:rPr lang="en-GB" sz="1701" dirty="0"/>
              <a:t>Next trial until response….</a:t>
            </a:r>
          </a:p>
        </p:txBody>
      </p:sp>
    </p:spTree>
    <p:extLst>
      <p:ext uri="{BB962C8B-B14F-4D97-AF65-F5344CB8AC3E}">
        <p14:creationId xmlns:p14="http://schemas.microsoft.com/office/powerpoint/2010/main" val="310794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FA2C2-FA34-3C15-7A06-F7F3487C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462F447-CA53-9B9A-1865-ADA995A0A9E6}"/>
              </a:ext>
            </a:extLst>
          </p:cNvPr>
          <p:cNvSpPr txBox="1"/>
          <p:nvPr/>
        </p:nvSpPr>
        <p:spPr>
          <a:xfrm>
            <a:off x="485044" y="394310"/>
            <a:ext cx="3934492" cy="557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24" b="1" dirty="0"/>
              <a:t>A. 	Tasks</a:t>
            </a:r>
            <a:endParaRPr lang="en-GB" sz="3024" dirty="0"/>
          </a:p>
        </p:txBody>
      </p:sp>
      <p:pic>
        <p:nvPicPr>
          <p:cNvPr id="23" name="Picture 22" descr="A computer generated image of a colorful design&#10;&#10;Description automatically generated with medium confidence">
            <a:extLst>
              <a:ext uri="{FF2B5EF4-FFF2-40B4-BE49-F238E27FC236}">
                <a16:creationId xmlns:a16="http://schemas.microsoft.com/office/drawing/2014/main" id="{ECD7A37C-0AEA-5F35-853F-D05BD241A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3" y="1787156"/>
            <a:ext cx="4480000" cy="2520000"/>
          </a:xfrm>
          <a:prstGeom prst="rect">
            <a:avLst/>
          </a:prstGeom>
        </p:spPr>
      </p:pic>
      <p:pic>
        <p:nvPicPr>
          <p:cNvPr id="25" name="Picture 2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FCE00D15-9D2B-0B13-3C61-1CA604818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97" y="1784591"/>
            <a:ext cx="4480000" cy="252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9B997D4-CCB9-BE8C-6964-725223FAAFBB}"/>
              </a:ext>
            </a:extLst>
          </p:cNvPr>
          <p:cNvSpPr txBox="1"/>
          <p:nvPr/>
        </p:nvSpPr>
        <p:spPr>
          <a:xfrm>
            <a:off x="1054377" y="1150260"/>
            <a:ext cx="3600000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646" i="1" u="sng" dirty="0"/>
              <a:t>Experiment 1a and 1b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139E76-A61C-9D07-91B6-043018AC913D}"/>
              </a:ext>
            </a:extLst>
          </p:cNvPr>
          <p:cNvSpPr txBox="1"/>
          <p:nvPr/>
        </p:nvSpPr>
        <p:spPr>
          <a:xfrm>
            <a:off x="6832187" y="1166182"/>
            <a:ext cx="3600000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646" i="1" u="sng" dirty="0"/>
              <a:t>Experiment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02A69A-7C90-88A4-D6C1-AEF9F7A1838E}"/>
              </a:ext>
            </a:extLst>
          </p:cNvPr>
          <p:cNvSpPr txBox="1"/>
          <p:nvPr/>
        </p:nvSpPr>
        <p:spPr>
          <a:xfrm>
            <a:off x="699694" y="4421070"/>
            <a:ext cx="4471776" cy="1139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701" dirty="0"/>
              <a:t>Response = Left or Right </a:t>
            </a:r>
            <a:br>
              <a:rPr lang="en-GB" sz="1701" dirty="0"/>
            </a:br>
            <a:r>
              <a:rPr lang="en-GB" sz="1701" dirty="0"/>
              <a:t>(Categories North or South)</a:t>
            </a:r>
          </a:p>
          <a:p>
            <a:pPr algn="ctr"/>
            <a:endParaRPr lang="en-GB" sz="1701" dirty="0"/>
          </a:p>
          <a:p>
            <a:pPr algn="ctr"/>
            <a:r>
              <a:rPr lang="en-GB" sz="1701" dirty="0"/>
              <a:t>Next trial until response…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A7ABC0-2D6E-1CA2-BD14-11108EF363F3}"/>
              </a:ext>
            </a:extLst>
          </p:cNvPr>
          <p:cNvSpPr txBox="1"/>
          <p:nvPr/>
        </p:nvSpPr>
        <p:spPr>
          <a:xfrm>
            <a:off x="6396299" y="4414874"/>
            <a:ext cx="4471776" cy="1139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701" dirty="0"/>
              <a:t>Response = Different/Similar Slider</a:t>
            </a:r>
          </a:p>
          <a:p>
            <a:pPr algn="ctr"/>
            <a:endParaRPr lang="en-GB" sz="1701" dirty="0"/>
          </a:p>
          <a:p>
            <a:pPr algn="ctr"/>
            <a:endParaRPr lang="en-GB" sz="1701" dirty="0"/>
          </a:p>
          <a:p>
            <a:pPr algn="ctr"/>
            <a:r>
              <a:rPr lang="en-GB" sz="1701" dirty="0"/>
              <a:t>Next trial until response….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90540AF-8CF8-27F0-2B0A-EDAFFBB85252}"/>
              </a:ext>
            </a:extLst>
          </p:cNvPr>
          <p:cNvSpPr txBox="1"/>
          <p:nvPr/>
        </p:nvSpPr>
        <p:spPr>
          <a:xfrm>
            <a:off x="485044" y="6291154"/>
            <a:ext cx="3934492" cy="557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24" b="1" dirty="0"/>
              <a:t>B. 	Fractal Sets</a:t>
            </a:r>
            <a:endParaRPr lang="en-GB" sz="3024" dirty="0"/>
          </a:p>
        </p:txBody>
      </p:sp>
      <p:pic>
        <p:nvPicPr>
          <p:cNvPr id="113" name="Picture 112" descr="A colorful fractal design&#10;&#10;Description automatically generated">
            <a:extLst>
              <a:ext uri="{FF2B5EF4-FFF2-40B4-BE49-F238E27FC236}">
                <a16:creationId xmlns:a16="http://schemas.microsoft.com/office/drawing/2014/main" id="{096D3C54-C60F-18D5-1EE7-83F4010CC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46894" y="8404063"/>
            <a:ext cx="1218429" cy="1218429"/>
          </a:xfrm>
          <a:prstGeom prst="rect">
            <a:avLst/>
          </a:prstGeom>
        </p:spPr>
      </p:pic>
      <p:pic>
        <p:nvPicPr>
          <p:cNvPr id="114" name="Picture 113" descr="A computer generated image of a tree&#10;&#10;Description automatically generated">
            <a:extLst>
              <a:ext uri="{FF2B5EF4-FFF2-40B4-BE49-F238E27FC236}">
                <a16:creationId xmlns:a16="http://schemas.microsoft.com/office/drawing/2014/main" id="{43C11364-19F5-EDFE-4727-684DBA33B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627" y="8415022"/>
            <a:ext cx="1218429" cy="1218429"/>
          </a:xfrm>
          <a:prstGeom prst="rect">
            <a:avLst/>
          </a:prstGeom>
        </p:spPr>
      </p:pic>
      <p:pic>
        <p:nvPicPr>
          <p:cNvPr id="115" name="Picture 114" descr="A colorful fractal pattern&#10;&#10;Description automatically generated">
            <a:extLst>
              <a:ext uri="{FF2B5EF4-FFF2-40B4-BE49-F238E27FC236}">
                <a16:creationId xmlns:a16="http://schemas.microsoft.com/office/drawing/2014/main" id="{7991DB8B-BC00-410B-7787-F89B859E7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2315" y="8415022"/>
            <a:ext cx="1218429" cy="1218429"/>
          </a:xfrm>
          <a:prstGeom prst="rect">
            <a:avLst/>
          </a:prstGeom>
        </p:spPr>
      </p:pic>
      <p:pic>
        <p:nvPicPr>
          <p:cNvPr id="116" name="Picture 115" descr="A colorful fractal art&#10;&#10;Description automatically generated">
            <a:extLst>
              <a:ext uri="{FF2B5EF4-FFF2-40B4-BE49-F238E27FC236}">
                <a16:creationId xmlns:a16="http://schemas.microsoft.com/office/drawing/2014/main" id="{EC513D34-94EE-0AE6-F33A-4D708BE464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888471" y="8415022"/>
            <a:ext cx="1218429" cy="1218429"/>
          </a:xfrm>
          <a:prstGeom prst="rect">
            <a:avLst/>
          </a:prstGeom>
        </p:spPr>
      </p:pic>
      <p:pic>
        <p:nvPicPr>
          <p:cNvPr id="117" name="Picture 116" descr="A close up of a fractal&#10;&#10;Description automatically generated">
            <a:extLst>
              <a:ext uri="{FF2B5EF4-FFF2-40B4-BE49-F238E27FC236}">
                <a16:creationId xmlns:a16="http://schemas.microsoft.com/office/drawing/2014/main" id="{99E8C8DE-D984-26FE-EE26-AA8DAC952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896" y="9763390"/>
            <a:ext cx="1207542" cy="1207542"/>
          </a:xfrm>
          <a:prstGeom prst="rect">
            <a:avLst/>
          </a:prstGeom>
        </p:spPr>
      </p:pic>
      <p:pic>
        <p:nvPicPr>
          <p:cNvPr id="118" name="Picture 117" descr="A colorful fractal art&#10;&#10;Description automatically generated">
            <a:extLst>
              <a:ext uri="{FF2B5EF4-FFF2-40B4-BE49-F238E27FC236}">
                <a16:creationId xmlns:a16="http://schemas.microsoft.com/office/drawing/2014/main" id="{0B03CAF0-E9B7-7DC3-C76A-179CD13BA1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8473" y="9759643"/>
            <a:ext cx="1218429" cy="1218429"/>
          </a:xfrm>
          <a:prstGeom prst="rect">
            <a:avLst/>
          </a:prstGeom>
        </p:spPr>
      </p:pic>
      <p:pic>
        <p:nvPicPr>
          <p:cNvPr id="119" name="Picture 118" descr="A computer generated image of a tree&#10;&#10;Description automatically generated">
            <a:extLst>
              <a:ext uri="{FF2B5EF4-FFF2-40B4-BE49-F238E27FC236}">
                <a16:creationId xmlns:a16="http://schemas.microsoft.com/office/drawing/2014/main" id="{B2FD680C-7324-924F-5E7F-7E5917D5D5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4627" y="9759644"/>
            <a:ext cx="1207542" cy="1207542"/>
          </a:xfrm>
          <a:prstGeom prst="rect">
            <a:avLst/>
          </a:prstGeom>
        </p:spPr>
      </p:pic>
      <p:pic>
        <p:nvPicPr>
          <p:cNvPr id="120" name="Picture 119" descr="A computer generated artwork of a colorful design&#10;&#10;Description automatically generated with medium confidence">
            <a:extLst>
              <a:ext uri="{FF2B5EF4-FFF2-40B4-BE49-F238E27FC236}">
                <a16:creationId xmlns:a16="http://schemas.microsoft.com/office/drawing/2014/main" id="{CF24E7DA-05F6-B7DE-07E9-E6030E25DF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2315" y="9759643"/>
            <a:ext cx="1218429" cy="1218429"/>
          </a:xfrm>
          <a:prstGeom prst="rect">
            <a:avLst/>
          </a:prstGeom>
        </p:spPr>
      </p:pic>
      <p:pic>
        <p:nvPicPr>
          <p:cNvPr id="121" name="Picture 120" descr="A clock with a colorful pattern&#10;&#10;Description automatically generated with medium confidence">
            <a:extLst>
              <a:ext uri="{FF2B5EF4-FFF2-40B4-BE49-F238E27FC236}">
                <a16:creationId xmlns:a16="http://schemas.microsoft.com/office/drawing/2014/main" id="{880B979F-C441-5911-DF68-99B7B8D6AF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9745" y="8415808"/>
            <a:ext cx="1207542" cy="1207542"/>
          </a:xfrm>
          <a:prstGeom prst="rect">
            <a:avLst/>
          </a:prstGeom>
        </p:spPr>
      </p:pic>
      <p:pic>
        <p:nvPicPr>
          <p:cNvPr id="122" name="Picture 121" descr="A spiraling pattern of circles and dots&#10;&#10;Description automatically generated with medium confidence">
            <a:extLst>
              <a:ext uri="{FF2B5EF4-FFF2-40B4-BE49-F238E27FC236}">
                <a16:creationId xmlns:a16="http://schemas.microsoft.com/office/drawing/2014/main" id="{E2D9A7BF-1617-A04D-0196-F94B6452AE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2700" y="8425911"/>
            <a:ext cx="1207542" cy="1207542"/>
          </a:xfrm>
          <a:prstGeom prst="rect">
            <a:avLst/>
          </a:prstGeom>
        </p:spPr>
      </p:pic>
      <p:pic>
        <p:nvPicPr>
          <p:cNvPr id="123" name="Picture 122" descr="A colorful fractal art&#10;&#10;Description automatically generated">
            <a:extLst>
              <a:ext uri="{FF2B5EF4-FFF2-40B4-BE49-F238E27FC236}">
                <a16:creationId xmlns:a16="http://schemas.microsoft.com/office/drawing/2014/main" id="{2F4D537B-954E-F3E6-BF36-EFD8C3700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81322" y="8415807"/>
            <a:ext cx="1218429" cy="1218429"/>
          </a:xfrm>
          <a:prstGeom prst="rect">
            <a:avLst/>
          </a:prstGeom>
        </p:spPr>
      </p:pic>
      <p:pic>
        <p:nvPicPr>
          <p:cNvPr id="124" name="Picture 123" descr="A colorful fractal design&#10;&#10;Description automatically generated">
            <a:extLst>
              <a:ext uri="{FF2B5EF4-FFF2-40B4-BE49-F238E27FC236}">
                <a16:creationId xmlns:a16="http://schemas.microsoft.com/office/drawing/2014/main" id="{DE271C72-022E-B33C-7426-6ADB7CCE4D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55163" y="8415807"/>
            <a:ext cx="1218429" cy="1218429"/>
          </a:xfrm>
          <a:prstGeom prst="rect">
            <a:avLst/>
          </a:prstGeom>
        </p:spPr>
      </p:pic>
      <p:pic>
        <p:nvPicPr>
          <p:cNvPr id="125" name="Picture 124" descr="A close up of a computer generated image&#10;&#10;Description automatically generated">
            <a:extLst>
              <a:ext uri="{FF2B5EF4-FFF2-40B4-BE49-F238E27FC236}">
                <a16:creationId xmlns:a16="http://schemas.microsoft.com/office/drawing/2014/main" id="{77E60246-5412-1ADB-55EC-80C86E2F4D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39745" y="9770531"/>
            <a:ext cx="1207542" cy="1207542"/>
          </a:xfrm>
          <a:prstGeom prst="rect">
            <a:avLst/>
          </a:prstGeom>
        </p:spPr>
      </p:pic>
      <p:pic>
        <p:nvPicPr>
          <p:cNvPr id="126" name="Picture 125" descr="A blue and gold fractal pattern&#10;&#10;Description automatically generated">
            <a:extLst>
              <a:ext uri="{FF2B5EF4-FFF2-40B4-BE49-F238E27FC236}">
                <a16:creationId xmlns:a16="http://schemas.microsoft.com/office/drawing/2014/main" id="{37166B46-9C2A-F81D-5433-F79B6AECC9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02700" y="9770531"/>
            <a:ext cx="1207542" cy="1207542"/>
          </a:xfrm>
          <a:prstGeom prst="rect">
            <a:avLst/>
          </a:prstGeom>
        </p:spPr>
      </p:pic>
      <p:pic>
        <p:nvPicPr>
          <p:cNvPr id="127" name="Picture 126" descr="A close-up of a fractal&#10;&#10;Description automatically generated">
            <a:extLst>
              <a:ext uri="{FF2B5EF4-FFF2-40B4-BE49-F238E27FC236}">
                <a16:creationId xmlns:a16="http://schemas.microsoft.com/office/drawing/2014/main" id="{FD9F7AD2-EF0E-F63D-4A25-654D4C0C5F5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81323" y="9770530"/>
            <a:ext cx="1207542" cy="1207542"/>
          </a:xfrm>
          <a:prstGeom prst="rect">
            <a:avLst/>
          </a:prstGeom>
        </p:spPr>
      </p:pic>
      <p:pic>
        <p:nvPicPr>
          <p:cNvPr id="128" name="Picture 127" descr="A colorful pattern with a round orange ball&#10;&#10;Description automatically generated with medium confidence">
            <a:extLst>
              <a:ext uri="{FF2B5EF4-FFF2-40B4-BE49-F238E27FC236}">
                <a16:creationId xmlns:a16="http://schemas.microsoft.com/office/drawing/2014/main" id="{4E3D1060-F093-19B3-C9E4-17B973F3157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55163" y="9770530"/>
            <a:ext cx="1218429" cy="1218429"/>
          </a:xfrm>
          <a:prstGeom prst="rect">
            <a:avLst/>
          </a:prstGeom>
        </p:spPr>
      </p:pic>
      <p:sp>
        <p:nvSpPr>
          <p:cNvPr id="130" name="Right Brace 129">
            <a:extLst>
              <a:ext uri="{FF2B5EF4-FFF2-40B4-BE49-F238E27FC236}">
                <a16:creationId xmlns:a16="http://schemas.microsoft.com/office/drawing/2014/main" id="{350C2E66-C2A6-84ED-2FD5-F7B991CEC9D9}"/>
              </a:ext>
            </a:extLst>
          </p:cNvPr>
          <p:cNvSpPr/>
          <p:nvPr/>
        </p:nvSpPr>
        <p:spPr>
          <a:xfrm rot="16200000">
            <a:off x="2583625" y="5258399"/>
            <a:ext cx="460392" cy="5333851"/>
          </a:xfrm>
          <a:prstGeom prst="rightBrac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ight Brace 130">
            <a:extLst>
              <a:ext uri="{FF2B5EF4-FFF2-40B4-BE49-F238E27FC236}">
                <a16:creationId xmlns:a16="http://schemas.microsoft.com/office/drawing/2014/main" id="{AC3F4449-3D64-99E7-4042-218F87BEC683}"/>
              </a:ext>
            </a:extLst>
          </p:cNvPr>
          <p:cNvSpPr/>
          <p:nvPr/>
        </p:nvSpPr>
        <p:spPr>
          <a:xfrm rot="16200000">
            <a:off x="8476471" y="5258399"/>
            <a:ext cx="460392" cy="5333851"/>
          </a:xfrm>
          <a:prstGeom prst="rightBrac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FE32B96-0BB3-1D0B-5235-EF7D21665875}"/>
              </a:ext>
            </a:extLst>
          </p:cNvPr>
          <p:cNvSpPr txBox="1"/>
          <p:nvPr/>
        </p:nvSpPr>
        <p:spPr>
          <a:xfrm>
            <a:off x="145544" y="7233178"/>
            <a:ext cx="533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Set 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3297555-A15E-C70E-9F5F-A21F5E10DE17}"/>
              </a:ext>
            </a:extLst>
          </p:cNvPr>
          <p:cNvSpPr txBox="1"/>
          <p:nvPr/>
        </p:nvSpPr>
        <p:spPr>
          <a:xfrm>
            <a:off x="6038392" y="7233177"/>
            <a:ext cx="533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Set 2</a:t>
            </a:r>
          </a:p>
        </p:txBody>
      </p:sp>
    </p:spTree>
    <p:extLst>
      <p:ext uri="{BB962C8B-B14F-4D97-AF65-F5344CB8AC3E}">
        <p14:creationId xmlns:p14="http://schemas.microsoft.com/office/powerpoint/2010/main" val="2133495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544</TotalTime>
  <Words>144</Words>
  <Application>Microsoft Office PowerPoint</Application>
  <PresentationFormat>Custom</PresentationFormat>
  <Paragraphs>51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Office 2013 - 2022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Castiello de Obeso, Santiago</dc:creator>
  <cp:lastModifiedBy>Castiello de Obeso, Santiago</cp:lastModifiedBy>
  <cp:revision>1</cp:revision>
  <dcterms:created xsi:type="dcterms:W3CDTF">2024-03-21T20:12:45Z</dcterms:created>
  <dcterms:modified xsi:type="dcterms:W3CDTF">2025-07-07T17:45:04Z</dcterms:modified>
</cp:coreProperties>
</file>